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ppt/slideLayouts/slideLayout26.xml" ContentType="application/vnd.openxmlformats-officedocument.presentationml.slideLayout+xml"/>
  <Override PartName="/ppt/theme/theme26.xml" ContentType="application/vnd.openxmlformats-officedocument.theme+xml"/>
  <Override PartName="/ppt/slideLayouts/slideLayout27.xml" ContentType="application/vnd.openxmlformats-officedocument.presentationml.slideLayout+xml"/>
  <Override PartName="/ppt/theme/theme27.xml" ContentType="application/vnd.openxmlformats-officedocument.theme+xml"/>
  <Override PartName="/ppt/slideLayouts/slideLayout28.xml" ContentType="application/vnd.openxmlformats-officedocument.presentationml.slideLayout+xml"/>
  <Override PartName="/ppt/theme/theme28.xml" ContentType="application/vnd.openxmlformats-officedocument.theme+xml"/>
  <Override PartName="/ppt/slideLayouts/slideLayout29.xml" ContentType="application/vnd.openxmlformats-officedocument.presentationml.slideLayout+xml"/>
  <Override PartName="/ppt/theme/theme29.xml" ContentType="application/vnd.openxmlformats-officedocument.theme+xml"/>
  <Override PartName="/ppt/slideLayouts/slideLayout30.xml" ContentType="application/vnd.openxmlformats-officedocument.presentationml.slideLayout+xml"/>
  <Override PartName="/ppt/theme/theme30.xml" ContentType="application/vnd.openxmlformats-officedocument.theme+xml"/>
  <Override PartName="/ppt/slideLayouts/slideLayout31.xml" ContentType="application/vnd.openxmlformats-officedocument.presentationml.slideLayout+xml"/>
  <Override PartName="/ppt/theme/theme31.xml" ContentType="application/vnd.openxmlformats-officedocument.theme+xml"/>
  <Override PartName="/ppt/slideLayouts/slideLayout32.xml" ContentType="application/vnd.openxmlformats-officedocument.presentationml.slideLayout+xml"/>
  <Override PartName="/ppt/theme/theme32.xml" ContentType="application/vnd.openxmlformats-officedocument.theme+xml"/>
  <Override PartName="/ppt/slideLayouts/slideLayout33.xml" ContentType="application/vnd.openxmlformats-officedocument.presentationml.slideLayout+xml"/>
  <Override PartName="/ppt/theme/theme33.xml" ContentType="application/vnd.openxmlformats-officedocument.theme+xml"/>
  <Override PartName="/ppt/slideLayouts/slideLayout34.xml" ContentType="application/vnd.openxmlformats-officedocument.presentationml.slideLayout+xml"/>
  <Override PartName="/ppt/theme/theme34.xml" ContentType="application/vnd.openxmlformats-officedocument.theme+xml"/>
  <Override PartName="/ppt/slideLayouts/slideLayout35.xml" ContentType="application/vnd.openxmlformats-officedocument.presentationml.slideLayout+xml"/>
  <Override PartName="/ppt/theme/theme35.xml" ContentType="application/vnd.openxmlformats-officedocument.theme+xml"/>
  <Override PartName="/ppt/slideLayouts/slideLayout36.xml" ContentType="application/vnd.openxmlformats-officedocument.presentationml.slideLayout+xml"/>
  <Override PartName="/ppt/theme/theme36.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 id="2147483696" r:id="rId25"/>
    <p:sldMasterId id="2147483698" r:id="rId26"/>
    <p:sldMasterId id="2147483700" r:id="rId27"/>
    <p:sldMasterId id="2147483702" r:id="rId28"/>
    <p:sldMasterId id="2147483704" r:id="rId29"/>
    <p:sldMasterId id="2147483706" r:id="rId30"/>
    <p:sldMasterId id="2147483708" r:id="rId31"/>
    <p:sldMasterId id="2147483710" r:id="rId32"/>
    <p:sldMasterId id="2147483712" r:id="rId33"/>
    <p:sldMasterId id="2147483714" r:id="rId34"/>
    <p:sldMasterId id="2147483716" r:id="rId35"/>
    <p:sldMasterId id="2147483718" r:id="rId36"/>
  </p:sldMasterIdLst>
  <p:sldIdLst>
    <p:sldId id="256" r:id="rId37"/>
    <p:sldId id="257" r:id="rId38"/>
    <p:sldId id="258" r:id="rId39"/>
    <p:sldId id="259" r:id="rId40"/>
    <p:sldId id="260" r:id="rId41"/>
    <p:sldId id="261" r:id="rId42"/>
    <p:sldId id="262" r:id="rId43"/>
    <p:sldId id="263" r:id="rId44"/>
    <p:sldId id="264" r:id="rId45"/>
    <p:sldId id="265" r:id="rId46"/>
    <p:sldId id="266" r:id="rId47"/>
    <p:sldId id="267" r:id="rId4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6" d="100"/>
          <a:sy n="116" d="100"/>
        </p:scale>
        <p:origin x="490"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Master" Target="slideMasters/slideMaster26.xml"/><Relationship Id="rId39" Type="http://schemas.openxmlformats.org/officeDocument/2006/relationships/slide" Target="slides/slide3.xml"/><Relationship Id="rId21" Type="http://schemas.openxmlformats.org/officeDocument/2006/relationships/slideMaster" Target="slideMasters/slideMaster21.xml"/><Relationship Id="rId34" Type="http://schemas.openxmlformats.org/officeDocument/2006/relationships/slideMaster" Target="slideMasters/slideMaster34.xml"/><Relationship Id="rId42" Type="http://schemas.openxmlformats.org/officeDocument/2006/relationships/slide" Target="slides/slide6.xml"/><Relationship Id="rId47" Type="http://schemas.openxmlformats.org/officeDocument/2006/relationships/slide" Target="slides/slide11.xml"/><Relationship Id="rId50"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9" Type="http://schemas.openxmlformats.org/officeDocument/2006/relationships/slideMaster" Target="slideMasters/slideMaster29.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Master" Target="slideMasters/slideMaster32.xml"/><Relationship Id="rId37" Type="http://schemas.openxmlformats.org/officeDocument/2006/relationships/slide" Target="slides/slide1.xml"/><Relationship Id="rId40" Type="http://schemas.openxmlformats.org/officeDocument/2006/relationships/slide" Target="slides/slide4.xml"/><Relationship Id="rId45" Type="http://schemas.openxmlformats.org/officeDocument/2006/relationships/slide" Target="slides/slide9.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Master" Target="slideMasters/slideMaster28.xml"/><Relationship Id="rId36" Type="http://schemas.openxmlformats.org/officeDocument/2006/relationships/slideMaster" Target="slideMasters/slideMaster36.xml"/><Relationship Id="rId49"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Master" Target="slideMasters/slideMaster31.xml"/><Relationship Id="rId44" Type="http://schemas.openxmlformats.org/officeDocument/2006/relationships/slide" Target="slides/slide8.xml"/><Relationship Id="rId52"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Master" Target="slideMasters/slideMaster27.xml"/><Relationship Id="rId30" Type="http://schemas.openxmlformats.org/officeDocument/2006/relationships/slideMaster" Target="slideMasters/slideMaster30.xml"/><Relationship Id="rId35" Type="http://schemas.openxmlformats.org/officeDocument/2006/relationships/slideMaster" Target="slideMasters/slideMaster35.xml"/><Relationship Id="rId43" Type="http://schemas.openxmlformats.org/officeDocument/2006/relationships/slide" Target="slides/slide7.xml"/><Relationship Id="rId48" Type="http://schemas.openxmlformats.org/officeDocument/2006/relationships/slide" Target="slides/slide12.xml"/><Relationship Id="rId8" Type="http://schemas.openxmlformats.org/officeDocument/2006/relationships/slideMaster" Target="slideMasters/slideMaster8.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Master" Target="slideMasters/slideMaster33.xml"/><Relationship Id="rId38" Type="http://schemas.openxmlformats.org/officeDocument/2006/relationships/slide" Target="slides/slide2.xml"/><Relationship Id="rId46" Type="http://schemas.openxmlformats.org/officeDocument/2006/relationships/slide" Target="slides/slide10.xml"/><Relationship Id="rId20" Type="http://schemas.openxmlformats.org/officeDocument/2006/relationships/slideMaster" Target="slideMasters/slideMaster20.xml"/><Relationship Id="rId41" Type="http://schemas.openxmlformats.org/officeDocument/2006/relationships/slide" Target="slides/slide5.xml"/><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253" name="PlaceHolder 1"/>
          <p:cNvSpPr>
            <a:spLocks noGrp="1"/>
          </p:cNvSpPr>
          <p:nvPr>
            <p:ph type="title"/>
          </p:nvPr>
        </p:nvSpPr>
        <p:spPr>
          <a:xfrm>
            <a:off x="2605680" y="517320"/>
            <a:ext cx="3932280" cy="71388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25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CUSTOM_19">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20">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USTOM_18">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14">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_17">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13">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15">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1">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_1_1_1_1_1_1_2">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CUSTOM_16">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728" name="PlaceHolder 1"/>
          <p:cNvSpPr>
            <a:spLocks noGrp="1"/>
          </p:cNvSpPr>
          <p:nvPr>
            <p:ph type="title"/>
          </p:nvPr>
        </p:nvSpPr>
        <p:spPr>
          <a:xfrm>
            <a:off x="2605680" y="517320"/>
            <a:ext cx="3932280" cy="71388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72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750" name="PlaceHolder 1"/>
          <p:cNvSpPr>
            <a:spLocks noGrp="1"/>
          </p:cNvSpPr>
          <p:nvPr>
            <p:ph type="title"/>
          </p:nvPr>
        </p:nvSpPr>
        <p:spPr>
          <a:xfrm>
            <a:off x="2605680" y="517320"/>
            <a:ext cx="3932280" cy="71388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75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75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790" name="PlaceHolder 1"/>
          <p:cNvSpPr>
            <a:spLocks noGrp="1"/>
          </p:cNvSpPr>
          <p:nvPr>
            <p:ph type="title"/>
          </p:nvPr>
        </p:nvSpPr>
        <p:spPr>
          <a:xfrm>
            <a:off x="2605680" y="517320"/>
            <a:ext cx="3932280" cy="71388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3">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0.xml"/><Relationship Id="rId1" Type="http://schemas.openxmlformats.org/officeDocument/2006/relationships/slideLayout" Target="../slideLayouts/slideLayout10.xml"/><Relationship Id="rId4" Type="http://schemas.openxmlformats.org/officeDocument/2006/relationships/image" Target="../media/image3.png"/></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1.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2.xml"/><Relationship Id="rId1" Type="http://schemas.openxmlformats.org/officeDocument/2006/relationships/slideLayout" Target="../slideLayouts/slideLayout12.xml"/><Relationship Id="rId4" Type="http://schemas.openxmlformats.org/officeDocument/2006/relationships/image" Target="../media/image3.png"/></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3.xml"/><Relationship Id="rId1" Type="http://schemas.openxmlformats.org/officeDocument/2006/relationships/slideLayout" Target="../slideLayouts/slideLayout13.xml"/><Relationship Id="rId4" Type="http://schemas.openxmlformats.org/officeDocument/2006/relationships/image" Target="../media/image3.png"/></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4.xml"/><Relationship Id="rId1" Type="http://schemas.openxmlformats.org/officeDocument/2006/relationships/slideLayout" Target="../slideLayouts/slideLayout14.xml"/><Relationship Id="rId5" Type="http://schemas.openxmlformats.org/officeDocument/2006/relationships/image" Target="../media/image2.png"/><Relationship Id="rId4" Type="http://schemas.openxmlformats.org/officeDocument/2006/relationships/image" Target="../media/image3.png"/></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5.xml"/><Relationship Id="rId1" Type="http://schemas.openxmlformats.org/officeDocument/2006/relationships/slideLayout" Target="../slideLayouts/slideLayout15.xml"/><Relationship Id="rId4" Type="http://schemas.openxmlformats.org/officeDocument/2006/relationships/image" Target="../media/image3.png"/></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6.xml"/><Relationship Id="rId1" Type="http://schemas.openxmlformats.org/officeDocument/2006/relationships/slideLayout" Target="../slideLayouts/slideLayout16.xml"/><Relationship Id="rId4" Type="http://schemas.openxmlformats.org/officeDocument/2006/relationships/image" Target="../media/image3.png"/></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7.xml"/><Relationship Id="rId1" Type="http://schemas.openxmlformats.org/officeDocument/2006/relationships/slideLayout" Target="../slideLayouts/slideLayout17.xml"/><Relationship Id="rId4" Type="http://schemas.openxmlformats.org/officeDocument/2006/relationships/image" Target="../media/image3.png"/></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8.xml"/><Relationship Id="rId1" Type="http://schemas.openxmlformats.org/officeDocument/2006/relationships/slideLayout" Target="../slideLayouts/slideLayout18.xml"/><Relationship Id="rId4" Type="http://schemas.openxmlformats.org/officeDocument/2006/relationships/image" Target="../media/image3.png"/></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0.xml"/><Relationship Id="rId1" Type="http://schemas.openxmlformats.org/officeDocument/2006/relationships/slideLayout" Target="../slideLayouts/slideLayout20.xml"/><Relationship Id="rId4" Type="http://schemas.openxmlformats.org/officeDocument/2006/relationships/image" Target="../media/image3.png"/></Relationships>
</file>

<file path=ppt/slideMasters/_rels/slideMaster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1.xml"/><Relationship Id="rId1" Type="http://schemas.openxmlformats.org/officeDocument/2006/relationships/slideLayout" Target="../slideLayouts/slideLayout21.xml"/><Relationship Id="rId4" Type="http://schemas.openxmlformats.org/officeDocument/2006/relationships/image" Target="../media/image3.png"/></Relationships>
</file>

<file path=ppt/slideMasters/_rels/slideMaster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2.xml"/><Relationship Id="rId1" Type="http://schemas.openxmlformats.org/officeDocument/2006/relationships/slideLayout" Target="../slideLayouts/slideLayout22.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3.xml"/><Relationship Id="rId1" Type="http://schemas.openxmlformats.org/officeDocument/2006/relationships/slideLayout" Target="../slideLayouts/slideLayout23.xml"/><Relationship Id="rId4" Type="http://schemas.openxmlformats.org/officeDocument/2006/relationships/image" Target="../media/image3.png"/></Relationships>
</file>

<file path=ppt/slideMasters/_rels/slideMaster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4.xml"/><Relationship Id="rId1" Type="http://schemas.openxmlformats.org/officeDocument/2006/relationships/slideLayout" Target="../slideLayouts/slideLayout24.xml"/><Relationship Id="rId4" Type="http://schemas.openxmlformats.org/officeDocument/2006/relationships/image" Target="../media/image3.png"/></Relationships>
</file>

<file path=ppt/slideMasters/_rels/slideMaster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5.xml"/><Relationship Id="rId1" Type="http://schemas.openxmlformats.org/officeDocument/2006/relationships/slideLayout" Target="../slideLayouts/slideLayout25.xml"/><Relationship Id="rId4" Type="http://schemas.openxmlformats.org/officeDocument/2006/relationships/image" Target="../media/image3.png"/></Relationships>
</file>

<file path=ppt/slideMasters/_rels/slideMaster26.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bit.ly/2TtBDfr" TargetMode="External"/><Relationship Id="rId2" Type="http://schemas.openxmlformats.org/officeDocument/2006/relationships/theme" Target="../theme/theme26.xml"/><Relationship Id="rId1" Type="http://schemas.openxmlformats.org/officeDocument/2006/relationships/slideLayout" Target="../slideLayouts/slideLayout26.xml"/><Relationship Id="rId6" Type="http://schemas.openxmlformats.org/officeDocument/2006/relationships/hyperlink" Target="http://bit.ly/2TyoMsr" TargetMode="External"/><Relationship Id="rId5" Type="http://schemas.openxmlformats.org/officeDocument/2006/relationships/hyperlink" Target="http://bit.ly/2Tynxth" TargetMode="External"/><Relationship Id="rId4" Type="http://schemas.openxmlformats.org/officeDocument/2006/relationships/image" Target="../media/image3.png"/></Relationships>
</file>

<file path=ppt/slideMasters/_rels/slideMaster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7.xml"/><Relationship Id="rId1" Type="http://schemas.openxmlformats.org/officeDocument/2006/relationships/slideLayout" Target="../slideLayouts/slideLayout27.xml"/><Relationship Id="rId4" Type="http://schemas.openxmlformats.org/officeDocument/2006/relationships/image" Target="../media/image3.png"/></Relationships>
</file>

<file path=ppt/slideMasters/_rels/slideMaster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8.xml"/><Relationship Id="rId1" Type="http://schemas.openxmlformats.org/officeDocument/2006/relationships/slideLayout" Target="../slideLayouts/slideLayout28.xml"/><Relationship Id="rId4" Type="http://schemas.openxmlformats.org/officeDocument/2006/relationships/image" Target="../media/image3.png"/></Relationships>
</file>

<file path=ppt/slideMasters/_rels/slideMaster2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9.xml"/><Relationship Id="rId1" Type="http://schemas.openxmlformats.org/officeDocument/2006/relationships/slideLayout" Target="../slideLayouts/slideLayout29.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30.xml"/><Relationship Id="rId1" Type="http://schemas.openxmlformats.org/officeDocument/2006/relationships/slideLayout" Target="../slideLayouts/slideLayout30.xml"/><Relationship Id="rId4" Type="http://schemas.openxmlformats.org/officeDocument/2006/relationships/image" Target="../media/image3.png"/></Relationships>
</file>

<file path=ppt/slideMasters/_rels/slideMaster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31.xml"/><Relationship Id="rId1" Type="http://schemas.openxmlformats.org/officeDocument/2006/relationships/slideLayout" Target="../slideLayouts/slideLayout31.xml"/><Relationship Id="rId5" Type="http://schemas.openxmlformats.org/officeDocument/2006/relationships/image" Target="../media/image2.png"/><Relationship Id="rId4" Type="http://schemas.openxmlformats.org/officeDocument/2006/relationships/image" Target="../media/image3.png"/></Relationships>
</file>

<file path=ppt/slideMasters/_rels/slideMaster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32.xml"/><Relationship Id="rId1" Type="http://schemas.openxmlformats.org/officeDocument/2006/relationships/slideLayout" Target="../slideLayouts/slideLayout32.xml"/><Relationship Id="rId4" Type="http://schemas.openxmlformats.org/officeDocument/2006/relationships/image" Target="../media/image3.png"/></Relationships>
</file>

<file path=ppt/slideMasters/_rels/slideMaster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33.xml"/><Relationship Id="rId1" Type="http://schemas.openxmlformats.org/officeDocument/2006/relationships/slideLayout" Target="../slideLayouts/slideLayout33.xml"/><Relationship Id="rId4" Type="http://schemas.openxmlformats.org/officeDocument/2006/relationships/image" Target="../media/image3.png"/></Relationships>
</file>

<file path=ppt/slideMasters/_rels/slideMaster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34.xml"/><Relationship Id="rId1" Type="http://schemas.openxmlformats.org/officeDocument/2006/relationships/slideLayout" Target="../slideLayouts/slideLayout34.xml"/><Relationship Id="rId4" Type="http://schemas.openxmlformats.org/officeDocument/2006/relationships/image" Target="../media/image3.png"/></Relationships>
</file>

<file path=ppt/slideMasters/_rels/slideMaster35.xml.rels><?xml version="1.0" encoding="UTF-8" standalone="yes"?>
<Relationships xmlns="http://schemas.openxmlformats.org/package/2006/relationships"><Relationship Id="rId2" Type="http://schemas.openxmlformats.org/officeDocument/2006/relationships/theme" Target="../theme/theme35.xml"/><Relationship Id="rId1" Type="http://schemas.openxmlformats.org/officeDocument/2006/relationships/slideLayout" Target="../slideLayouts/slideLayout35.xml"/></Relationships>
</file>

<file path=ppt/slideMasters/_rels/slideMaster36.xml.rels><?xml version="1.0" encoding="UTF-8" standalone="yes"?>
<Relationships xmlns="http://schemas.openxmlformats.org/package/2006/relationships"><Relationship Id="rId2" Type="http://schemas.openxmlformats.org/officeDocument/2006/relationships/theme" Target="../theme/theme36.xml"/><Relationship Id="rId1" Type="http://schemas.openxmlformats.org/officeDocument/2006/relationships/slideLayout" Target="../slideLayouts/slideLayout36.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5.xml"/><Relationship Id="rId1" Type="http://schemas.openxmlformats.org/officeDocument/2006/relationships/slideLayout" Target="../slideLayouts/slideLayout5.xml"/><Relationship Id="rId4"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6.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3.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7.xml"/><Relationship Id="rId1" Type="http://schemas.openxmlformats.org/officeDocument/2006/relationships/slideLayout" Target="../slideLayouts/slideLayout7.xml"/><Relationship Id="rId4" Type="http://schemas.openxmlformats.org/officeDocument/2006/relationships/image" Target="../media/image3.pn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8.xml"/><Relationship Id="rId1" Type="http://schemas.openxmlformats.org/officeDocument/2006/relationships/slideLayout" Target="../slideLayouts/slideLayout8.xml"/><Relationship Id="rId4" Type="http://schemas.openxmlformats.org/officeDocument/2006/relationships/image" Target="../media/image3.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9.xml"/><Relationship Id="rId1" Type="http://schemas.openxmlformats.org/officeDocument/2006/relationships/slideLayout" Target="../slideLayouts/slideLayout9.xml"/><Relationship Id="rId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714960" y="534960"/>
            <a:ext cx="3856320" cy="120924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200" name="PlaceHolder 1"/>
          <p:cNvSpPr>
            <a:spLocks noGrp="1"/>
          </p:cNvSpPr>
          <p:nvPr>
            <p:ph type="title"/>
          </p:nvPr>
        </p:nvSpPr>
        <p:spPr>
          <a:xfrm>
            <a:off x="3421800" y="3647520"/>
            <a:ext cx="2305080" cy="527400"/>
          </a:xfrm>
          <a:prstGeom prst="rect">
            <a:avLst/>
          </a:prstGeom>
          <a:noFill/>
          <a:ln w="0">
            <a:noFill/>
          </a:ln>
        </p:spPr>
        <p:txBody>
          <a:bodyPr lIns="91440" tIns="91440" rIns="91440" bIns="91440" anchor="ctr">
            <a:noAutofit/>
          </a:bodyPr>
          <a:lstStyle/>
          <a:p>
            <a:pPr indent="0">
              <a:buNone/>
            </a:pPr>
            <a:r>
              <a:rPr lang="fr-FR" sz="2600" b="0" strike="noStrike" spc="-1">
                <a:solidFill>
                  <a:schemeClr val="dk1"/>
                </a:solidFill>
                <a:latin typeface="Arial"/>
              </a:rPr>
              <a:t>Click to edit the title text format</a:t>
            </a:r>
          </a:p>
        </p:txBody>
      </p:sp>
      <p:pic>
        <p:nvPicPr>
          <p:cNvPr id="201" name="Google Shape;487;p19"/>
          <p:cNvPicPr/>
          <p:nvPr/>
        </p:nvPicPr>
        <p:blipFill>
          <a:blip r:embed="rId4">
            <a:alphaModFix amt="37000"/>
          </a:blip>
          <a:stretch/>
        </p:blipFill>
        <p:spPr>
          <a:xfrm rot="13500000">
            <a:off x="4243320" y="-713520"/>
            <a:ext cx="1316520" cy="7443000"/>
          </a:xfrm>
          <a:prstGeom prst="rect">
            <a:avLst/>
          </a:prstGeom>
          <a:ln w="0">
            <a:noFill/>
          </a:ln>
        </p:spPr>
      </p:pic>
      <p:sp>
        <p:nvSpPr>
          <p:cNvPr id="202" name="Google Shape;488;p19"/>
          <p:cNvSpPr/>
          <p:nvPr/>
        </p:nvSpPr>
        <p:spPr>
          <a:xfrm rot="2700000">
            <a:off x="-382320" y="37605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03" name="Google Shape;489;p19"/>
          <p:cNvSpPr/>
          <p:nvPr/>
        </p:nvSpPr>
        <p:spPr>
          <a:xfrm rot="2700000">
            <a:off x="8997840" y="202572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04" name="Google Shape;490;p19"/>
          <p:cNvSpPr/>
          <p:nvPr/>
        </p:nvSpPr>
        <p:spPr>
          <a:xfrm rot="2700000">
            <a:off x="508320" y="-78768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205" name="Google Shape;491;p19"/>
          <p:cNvPicPr/>
          <p:nvPr/>
        </p:nvPicPr>
        <p:blipFill>
          <a:blip r:embed="rId4">
            <a:alphaModFix amt="37000"/>
          </a:blip>
          <a:stretch/>
        </p:blipFill>
        <p:spPr>
          <a:xfrm rot="2700000">
            <a:off x="512280" y="-1779840"/>
            <a:ext cx="1316520" cy="7443000"/>
          </a:xfrm>
          <a:prstGeom prst="rect">
            <a:avLst/>
          </a:prstGeom>
          <a:ln w="0">
            <a:noFill/>
          </a:ln>
        </p:spPr>
      </p:pic>
      <p:grpSp>
        <p:nvGrpSpPr>
          <p:cNvPr id="206" name="Google Shape;492;p19"/>
          <p:cNvGrpSpPr/>
          <p:nvPr/>
        </p:nvGrpSpPr>
        <p:grpSpPr>
          <a:xfrm>
            <a:off x="385560" y="69840"/>
            <a:ext cx="8539560" cy="5023800"/>
            <a:chOff x="385560" y="69840"/>
            <a:chExt cx="8539560" cy="5023800"/>
          </a:xfrm>
        </p:grpSpPr>
        <p:sp>
          <p:nvSpPr>
            <p:cNvPr id="207" name="Google Shape;493;p19"/>
            <p:cNvSpPr/>
            <p:nvPr/>
          </p:nvSpPr>
          <p:spPr>
            <a:xfrm>
              <a:off x="5281920" y="698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8" name="Google Shape;494;p19"/>
            <p:cNvSpPr/>
            <p:nvPr/>
          </p:nvSpPr>
          <p:spPr>
            <a:xfrm>
              <a:off x="3579480" y="50439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9" name="Google Shape;495;p19"/>
            <p:cNvSpPr/>
            <p:nvPr/>
          </p:nvSpPr>
          <p:spPr>
            <a:xfrm>
              <a:off x="385560" y="46738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0" name="Google Shape;496;p19"/>
            <p:cNvSpPr/>
            <p:nvPr/>
          </p:nvSpPr>
          <p:spPr>
            <a:xfrm>
              <a:off x="2268360" y="48387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1" name="Google Shape;497;p19"/>
            <p:cNvSpPr/>
            <p:nvPr/>
          </p:nvSpPr>
          <p:spPr>
            <a:xfrm>
              <a:off x="2172240" y="23328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2" name="Google Shape;498;p19"/>
            <p:cNvSpPr/>
            <p:nvPr/>
          </p:nvSpPr>
          <p:spPr>
            <a:xfrm>
              <a:off x="8898840" y="10839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3" name="Google Shape;499;p19"/>
            <p:cNvSpPr/>
            <p:nvPr/>
          </p:nvSpPr>
          <p:spPr>
            <a:xfrm>
              <a:off x="6041160" y="397584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4" name="Google Shape;500;p19"/>
            <p:cNvSpPr/>
            <p:nvPr/>
          </p:nvSpPr>
          <p:spPr>
            <a:xfrm rot="4916400">
              <a:off x="7268400" y="82620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5" name="Google Shape;501;p19"/>
            <p:cNvSpPr/>
            <p:nvPr/>
          </p:nvSpPr>
          <p:spPr>
            <a:xfrm>
              <a:off x="8790840" y="21582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6" name="Google Shape;502;p19"/>
            <p:cNvSpPr/>
            <p:nvPr/>
          </p:nvSpPr>
          <p:spPr>
            <a:xfrm>
              <a:off x="2800080" y="90036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217" name="Google Shape;503;p19"/>
          <p:cNvGrpSpPr/>
          <p:nvPr/>
        </p:nvGrpSpPr>
        <p:grpSpPr>
          <a:xfrm>
            <a:off x="654120" y="1176480"/>
            <a:ext cx="8093160" cy="3864960"/>
            <a:chOff x="654120" y="1176480"/>
            <a:chExt cx="8093160" cy="3864960"/>
          </a:xfrm>
        </p:grpSpPr>
        <p:sp>
          <p:nvSpPr>
            <p:cNvPr id="218" name="Google Shape;504;p19"/>
            <p:cNvSpPr/>
            <p:nvPr/>
          </p:nvSpPr>
          <p:spPr>
            <a:xfrm>
              <a:off x="8299080" y="11764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9" name="Google Shape;505;p19"/>
            <p:cNvSpPr/>
            <p:nvPr/>
          </p:nvSpPr>
          <p:spPr>
            <a:xfrm>
              <a:off x="4722120" y="47876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0" name="Google Shape;506;p19"/>
            <p:cNvSpPr/>
            <p:nvPr/>
          </p:nvSpPr>
          <p:spPr>
            <a:xfrm>
              <a:off x="4630320" y="46587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1" name="Google Shape;507;p19"/>
            <p:cNvSpPr/>
            <p:nvPr/>
          </p:nvSpPr>
          <p:spPr>
            <a:xfrm>
              <a:off x="3183840" y="212328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2" name="Google Shape;508;p19"/>
            <p:cNvSpPr/>
            <p:nvPr/>
          </p:nvSpPr>
          <p:spPr>
            <a:xfrm>
              <a:off x="8403120" y="501516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3" name="Google Shape;509;p19"/>
            <p:cNvSpPr/>
            <p:nvPr/>
          </p:nvSpPr>
          <p:spPr>
            <a:xfrm>
              <a:off x="654120" y="119772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4" name="Google Shape;510;p19"/>
            <p:cNvSpPr/>
            <p:nvPr/>
          </p:nvSpPr>
          <p:spPr>
            <a:xfrm>
              <a:off x="8714160" y="38833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5" name="Google Shape;511;p19"/>
            <p:cNvSpPr/>
            <p:nvPr/>
          </p:nvSpPr>
          <p:spPr>
            <a:xfrm>
              <a:off x="2280240" y="48380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226"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227" name="PlaceHolder 3"/>
          <p:cNvSpPr>
            <a:spLocks noGrp="1"/>
          </p:cNvSpPr>
          <p:nvPr>
            <p:ph type="title"/>
          </p:nvPr>
        </p:nvSpPr>
        <p:spPr>
          <a:xfrm>
            <a:off x="720000" y="1828440"/>
            <a:ext cx="2305080" cy="527400"/>
          </a:xfrm>
          <a:prstGeom prst="rect">
            <a:avLst/>
          </a:prstGeom>
          <a:noFill/>
          <a:ln w="0">
            <a:noFill/>
          </a:ln>
        </p:spPr>
        <p:txBody>
          <a:bodyPr lIns="91440" tIns="91440" rIns="91440" bIns="91440" anchor="ctr">
            <a:noAutofit/>
          </a:bodyPr>
          <a:lstStyle/>
          <a:p>
            <a:pPr indent="0">
              <a:buNone/>
            </a:pPr>
            <a:r>
              <a:rPr lang="fr-FR" sz="2600" b="0" strike="noStrike" spc="-1">
                <a:solidFill>
                  <a:schemeClr val="dk1"/>
                </a:solidFill>
                <a:latin typeface="Arial"/>
              </a:rPr>
              <a:t>Click to edit the title text format</a:t>
            </a:r>
          </a:p>
        </p:txBody>
      </p:sp>
      <p:sp>
        <p:nvSpPr>
          <p:cNvPr id="228" name="PlaceHolder 4"/>
          <p:cNvSpPr>
            <a:spLocks noGrp="1"/>
          </p:cNvSpPr>
          <p:nvPr>
            <p:ph type="title"/>
          </p:nvPr>
        </p:nvSpPr>
        <p:spPr>
          <a:xfrm>
            <a:off x="3421800" y="1828440"/>
            <a:ext cx="2305080" cy="527400"/>
          </a:xfrm>
          <a:prstGeom prst="rect">
            <a:avLst/>
          </a:prstGeom>
          <a:noFill/>
          <a:ln w="0">
            <a:noFill/>
          </a:ln>
        </p:spPr>
        <p:txBody>
          <a:bodyPr lIns="91440" tIns="91440" rIns="91440" bIns="91440" anchor="ctr">
            <a:noAutofit/>
          </a:bodyPr>
          <a:lstStyle/>
          <a:p>
            <a:pPr indent="0">
              <a:buNone/>
            </a:pPr>
            <a:r>
              <a:rPr lang="fr-FR" sz="2600" b="0" strike="noStrike" spc="-1">
                <a:solidFill>
                  <a:schemeClr val="dk1"/>
                </a:solidFill>
                <a:latin typeface="Arial"/>
              </a:rPr>
              <a:t>Click to edit the title text format</a:t>
            </a:r>
          </a:p>
        </p:txBody>
      </p:sp>
      <p:sp>
        <p:nvSpPr>
          <p:cNvPr id="229" name="PlaceHolder 5"/>
          <p:cNvSpPr>
            <a:spLocks noGrp="1"/>
          </p:cNvSpPr>
          <p:nvPr>
            <p:ph type="title"/>
          </p:nvPr>
        </p:nvSpPr>
        <p:spPr>
          <a:xfrm>
            <a:off x="720000" y="3647520"/>
            <a:ext cx="2305080" cy="527400"/>
          </a:xfrm>
          <a:prstGeom prst="rect">
            <a:avLst/>
          </a:prstGeom>
          <a:noFill/>
          <a:ln w="0">
            <a:noFill/>
          </a:ln>
        </p:spPr>
        <p:txBody>
          <a:bodyPr lIns="91440" tIns="91440" rIns="91440" bIns="91440" anchor="ctr">
            <a:noAutofit/>
          </a:bodyPr>
          <a:lstStyle/>
          <a:p>
            <a:pPr indent="0">
              <a:buNone/>
            </a:pPr>
            <a:r>
              <a:rPr lang="fr-FR" sz="2600" b="0" strike="noStrike" spc="-1">
                <a:solidFill>
                  <a:schemeClr val="dk1"/>
                </a:solidFill>
                <a:latin typeface="Arial"/>
              </a:rPr>
              <a:t>Click to edit the title text format</a:t>
            </a:r>
          </a:p>
        </p:txBody>
      </p:sp>
      <p:sp>
        <p:nvSpPr>
          <p:cNvPr id="230" name="PlaceHolder 6"/>
          <p:cNvSpPr>
            <a:spLocks noGrp="1"/>
          </p:cNvSpPr>
          <p:nvPr>
            <p:ph type="title"/>
          </p:nvPr>
        </p:nvSpPr>
        <p:spPr>
          <a:xfrm>
            <a:off x="6123600" y="1828440"/>
            <a:ext cx="2305080" cy="527400"/>
          </a:xfrm>
          <a:prstGeom prst="rect">
            <a:avLst/>
          </a:prstGeom>
          <a:noFill/>
          <a:ln w="0">
            <a:noFill/>
          </a:ln>
        </p:spPr>
        <p:txBody>
          <a:bodyPr lIns="91440" tIns="91440" rIns="91440" bIns="91440" anchor="ctr">
            <a:noAutofit/>
          </a:bodyPr>
          <a:lstStyle/>
          <a:p>
            <a:pPr indent="0">
              <a:buNone/>
            </a:pPr>
            <a:r>
              <a:rPr lang="fr-FR" sz="2600" b="0" strike="noStrike" spc="-1">
                <a:solidFill>
                  <a:schemeClr val="dk1"/>
                </a:solidFill>
                <a:latin typeface="Arial"/>
              </a:rPr>
              <a:t>Click to edit the title text format</a:t>
            </a:r>
          </a:p>
        </p:txBody>
      </p:sp>
      <p:sp>
        <p:nvSpPr>
          <p:cNvPr id="231" name="PlaceHolder 7"/>
          <p:cNvSpPr>
            <a:spLocks noGrp="1"/>
          </p:cNvSpPr>
          <p:nvPr>
            <p:ph type="title"/>
          </p:nvPr>
        </p:nvSpPr>
        <p:spPr>
          <a:xfrm>
            <a:off x="6123600" y="3647520"/>
            <a:ext cx="2305080" cy="527400"/>
          </a:xfrm>
          <a:prstGeom prst="rect">
            <a:avLst/>
          </a:prstGeom>
          <a:noFill/>
          <a:ln w="0">
            <a:noFill/>
          </a:ln>
        </p:spPr>
        <p:txBody>
          <a:bodyPr lIns="91440" tIns="91440" rIns="91440" bIns="91440" anchor="ctr">
            <a:noAutofit/>
          </a:bodyPr>
          <a:lstStyle/>
          <a:p>
            <a:pPr indent="0">
              <a:buNone/>
            </a:pPr>
            <a:r>
              <a:rPr lang="fr-FR" sz="2600" b="0" strike="noStrike" spc="-1">
                <a:solidFill>
                  <a:schemeClr val="dk1"/>
                </a:solidFill>
                <a:latin typeface="Arial"/>
              </a:rPr>
              <a:t>Click to edit the title text format</a:t>
            </a:r>
          </a:p>
        </p:txBody>
      </p:sp>
      <p:sp>
        <p:nvSpPr>
          <p:cNvPr id="232" name="Google Shape;523;p19"/>
          <p:cNvSpPr/>
          <p:nvPr/>
        </p:nvSpPr>
        <p:spPr>
          <a:xfrm rot="18899400">
            <a:off x="-1337040" y="41472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33" name="Google Shape;524;p19"/>
          <p:cNvSpPr/>
          <p:nvPr/>
        </p:nvSpPr>
        <p:spPr>
          <a:xfrm rot="8099400">
            <a:off x="7416000" y="337068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234" name="Google Shape;9;p2"/>
          <p:cNvSpPr/>
          <p:nvPr/>
        </p:nvSpPr>
        <p:spPr>
          <a:xfrm rot="2700000">
            <a:off x="8240040" y="15739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35" name="Google Shape;10;p2"/>
          <p:cNvSpPr/>
          <p:nvPr/>
        </p:nvSpPr>
        <p:spPr>
          <a:xfrm rot="2700000">
            <a:off x="528480" y="331164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pic>
        <p:nvPicPr>
          <p:cNvPr id="236" name="Google Shape;11;p2"/>
          <p:cNvPicPr/>
          <p:nvPr/>
        </p:nvPicPr>
        <p:blipFill>
          <a:blip r:embed="rId4"/>
          <a:stretch/>
        </p:blipFill>
        <p:spPr>
          <a:xfrm rot="2700000">
            <a:off x="845280" y="-1154160"/>
            <a:ext cx="1095120" cy="5142960"/>
          </a:xfrm>
          <a:prstGeom prst="rect">
            <a:avLst/>
          </a:prstGeom>
          <a:ln w="0">
            <a:noFill/>
          </a:ln>
        </p:spPr>
      </p:pic>
      <p:pic>
        <p:nvPicPr>
          <p:cNvPr id="237" name="Google Shape;12;p2"/>
          <p:cNvPicPr/>
          <p:nvPr/>
        </p:nvPicPr>
        <p:blipFill>
          <a:blip r:embed="rId5"/>
          <a:stretch/>
        </p:blipFill>
        <p:spPr>
          <a:xfrm rot="2700000">
            <a:off x="6963120" y="-664920"/>
            <a:ext cx="909720" cy="5143320"/>
          </a:xfrm>
          <a:prstGeom prst="rect">
            <a:avLst/>
          </a:prstGeom>
          <a:ln w="0">
            <a:noFill/>
          </a:ln>
        </p:spPr>
      </p:pic>
      <p:sp>
        <p:nvSpPr>
          <p:cNvPr id="238" name="Google Shape;13;p2"/>
          <p:cNvSpPr/>
          <p:nvPr/>
        </p:nvSpPr>
        <p:spPr>
          <a:xfrm rot="2700000">
            <a:off x="7970040" y="17604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39" name="Google Shape;14;p2"/>
          <p:cNvSpPr/>
          <p:nvPr/>
        </p:nvSpPr>
        <p:spPr>
          <a:xfrm>
            <a:off x="6491160" y="6692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0" name="Google Shape;15;p2"/>
          <p:cNvSpPr/>
          <p:nvPr/>
        </p:nvSpPr>
        <p:spPr>
          <a:xfrm>
            <a:off x="5303880" y="484380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1" name="Google Shape;16;p2"/>
          <p:cNvSpPr/>
          <p:nvPr/>
        </p:nvSpPr>
        <p:spPr>
          <a:xfrm>
            <a:off x="792360" y="42721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2" name="Google Shape;17;p2"/>
          <p:cNvSpPr/>
          <p:nvPr/>
        </p:nvSpPr>
        <p:spPr>
          <a:xfrm>
            <a:off x="5082480" y="453528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3" name="Google Shape;18;p2"/>
          <p:cNvSpPr/>
          <p:nvPr/>
        </p:nvSpPr>
        <p:spPr>
          <a:xfrm>
            <a:off x="615240" y="6692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4" name="Google Shape;19;p2"/>
          <p:cNvSpPr/>
          <p:nvPr/>
        </p:nvSpPr>
        <p:spPr>
          <a:xfrm>
            <a:off x="210708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5" name="Google Shape;20;p2"/>
          <p:cNvSpPr/>
          <p:nvPr/>
        </p:nvSpPr>
        <p:spPr>
          <a:xfrm>
            <a:off x="7326720" y="39654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6" name="Google Shape;21;p2"/>
          <p:cNvSpPr/>
          <p:nvPr/>
        </p:nvSpPr>
        <p:spPr>
          <a:xfrm>
            <a:off x="1632960" y="81000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7" name="Google Shape;22;p2"/>
          <p:cNvSpPr/>
          <p:nvPr/>
        </p:nvSpPr>
        <p:spPr>
          <a:xfrm>
            <a:off x="8729280" y="43891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8" name="Google Shape;23;p2"/>
          <p:cNvSpPr/>
          <p:nvPr/>
        </p:nvSpPr>
        <p:spPr>
          <a:xfrm>
            <a:off x="8048160" y="358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9" name="PlaceHolder 1"/>
          <p:cNvSpPr>
            <a:spLocks noGrp="1"/>
          </p:cNvSpPr>
          <p:nvPr>
            <p:ph type="title"/>
          </p:nvPr>
        </p:nvSpPr>
        <p:spPr>
          <a:xfrm>
            <a:off x="714960" y="1129320"/>
            <a:ext cx="7713720" cy="2180160"/>
          </a:xfrm>
          <a:prstGeom prst="rect">
            <a:avLst/>
          </a:prstGeom>
          <a:noFill/>
          <a:ln w="0">
            <a:noFill/>
          </a:ln>
        </p:spPr>
        <p:txBody>
          <a:bodyPr lIns="91440" tIns="91440" rIns="91440" bIns="91440" anchor="ctr">
            <a:noAutofit/>
          </a:bodyPr>
          <a:lstStyle/>
          <a:p>
            <a:pPr indent="0">
              <a:buNone/>
            </a:pPr>
            <a:r>
              <a:rPr lang="fr-FR" sz="7300" b="0" strike="noStrike" spc="-1">
                <a:solidFill>
                  <a:schemeClr val="dk1"/>
                </a:solidFill>
                <a:latin typeface="Arial"/>
              </a:rPr>
              <a:t>Click to edit the title text format</a:t>
            </a:r>
          </a:p>
        </p:txBody>
      </p:sp>
      <p:sp>
        <p:nvSpPr>
          <p:cNvPr id="250" name="Google Shape;26;p2"/>
          <p:cNvSpPr/>
          <p:nvPr/>
        </p:nvSpPr>
        <p:spPr>
          <a:xfrm rot="18899400">
            <a:off x="-1750680" y="398880"/>
            <a:ext cx="5368680" cy="85536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51" name="Google Shape;27;p2"/>
          <p:cNvSpPr/>
          <p:nvPr/>
        </p:nvSpPr>
        <p:spPr>
          <a:xfrm rot="8099400">
            <a:off x="5380560" y="3978000"/>
            <a:ext cx="5368680" cy="85536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5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255" name="PlaceHolder 1"/>
          <p:cNvSpPr>
            <a:spLocks noGrp="1"/>
          </p:cNvSpPr>
          <p:nvPr>
            <p:ph type="title"/>
          </p:nvPr>
        </p:nvSpPr>
        <p:spPr>
          <a:xfrm>
            <a:off x="4525200" y="1636560"/>
            <a:ext cx="385632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256" name="PlaceHolder 2"/>
          <p:cNvSpPr>
            <a:spLocks noGrp="1"/>
          </p:cNvSpPr>
          <p:nvPr>
            <p:ph type="body"/>
          </p:nvPr>
        </p:nvSpPr>
        <p:spPr>
          <a:xfrm>
            <a:off x="4525200" y="2274480"/>
            <a:ext cx="3856320" cy="1232280"/>
          </a:xfrm>
          <a:prstGeom prst="rect">
            <a:avLst/>
          </a:prstGeom>
          <a:noFill/>
          <a:ln w="0">
            <a:noFill/>
          </a:ln>
        </p:spPr>
        <p:txBody>
          <a:bodyPr lIns="91440" tIns="91440" rIns="91440" bIns="91440" anchor="ctr">
            <a:noAutofit/>
          </a:bodyPr>
          <a:lstStyle/>
          <a:p>
            <a:pPr marL="432000" indent="-324000">
              <a:spcBef>
                <a:spcPts val="1417"/>
              </a:spcBef>
              <a:buClr>
                <a:srgbClr val="FFFFFF"/>
              </a:buClr>
              <a:buSzPct val="45000"/>
              <a:buFont typeface="Wingdings" charset="2"/>
              <a:buChar char=""/>
            </a:pPr>
            <a:r>
              <a:rPr lang="fr-FR" sz="15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5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5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5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5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5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500" b="0" strike="noStrike" spc="-1">
                <a:solidFill>
                  <a:srgbClr val="000000"/>
                </a:solidFill>
                <a:latin typeface="Arial"/>
              </a:rPr>
              <a:t>Seventh Outline Level</a:t>
            </a:r>
          </a:p>
        </p:txBody>
      </p:sp>
      <p:pic>
        <p:nvPicPr>
          <p:cNvPr id="257" name="Google Shape;528;p20"/>
          <p:cNvPicPr/>
          <p:nvPr/>
        </p:nvPicPr>
        <p:blipFill>
          <a:blip r:embed="rId4">
            <a:alphaModFix amt="37000"/>
          </a:blip>
          <a:stretch/>
        </p:blipFill>
        <p:spPr>
          <a:xfrm rot="2700000">
            <a:off x="-1074240" y="-1924560"/>
            <a:ext cx="1241640" cy="9073080"/>
          </a:xfrm>
          <a:prstGeom prst="rect">
            <a:avLst/>
          </a:prstGeom>
          <a:ln w="0">
            <a:noFill/>
          </a:ln>
        </p:spPr>
      </p:pic>
      <p:pic>
        <p:nvPicPr>
          <p:cNvPr id="258" name="Google Shape;529;p20"/>
          <p:cNvPicPr/>
          <p:nvPr/>
        </p:nvPicPr>
        <p:blipFill>
          <a:blip r:embed="rId4">
            <a:alphaModFix amt="37000"/>
          </a:blip>
          <a:stretch/>
        </p:blipFill>
        <p:spPr>
          <a:xfrm rot="13500000">
            <a:off x="1775520" y="-423000"/>
            <a:ext cx="1316520" cy="7443000"/>
          </a:xfrm>
          <a:prstGeom prst="rect">
            <a:avLst/>
          </a:prstGeom>
          <a:ln w="0">
            <a:noFill/>
          </a:ln>
        </p:spPr>
      </p:pic>
      <p:sp>
        <p:nvSpPr>
          <p:cNvPr id="259" name="Google Shape;530;p20"/>
          <p:cNvSpPr/>
          <p:nvPr/>
        </p:nvSpPr>
        <p:spPr>
          <a:xfrm rot="2700000">
            <a:off x="3452040" y="5961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60" name="Google Shape;531;p20"/>
          <p:cNvSpPr/>
          <p:nvPr/>
        </p:nvSpPr>
        <p:spPr>
          <a:xfrm rot="2700000">
            <a:off x="3101760" y="362628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61" name="Google Shape;532;p20"/>
          <p:cNvSpPr/>
          <p:nvPr/>
        </p:nvSpPr>
        <p:spPr>
          <a:xfrm rot="2700000">
            <a:off x="2653200" y="-9176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2" name="Google Shape;533;p20"/>
          <p:cNvSpPr/>
          <p:nvPr/>
        </p:nvSpPr>
        <p:spPr>
          <a:xfrm rot="2700000">
            <a:off x="1406520" y="33408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63" name="Google Shape;534;p20"/>
          <p:cNvSpPr/>
          <p:nvPr/>
        </p:nvSpPr>
        <p:spPr>
          <a:xfrm rot="2700000">
            <a:off x="129600" y="295920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64" name="Google Shape;535;p20"/>
          <p:cNvSpPr/>
          <p:nvPr/>
        </p:nvSpPr>
        <p:spPr>
          <a:xfrm rot="2700000">
            <a:off x="-268200" y="275508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265" name="Google Shape;536;p20"/>
          <p:cNvGrpSpPr/>
          <p:nvPr/>
        </p:nvGrpSpPr>
        <p:grpSpPr>
          <a:xfrm>
            <a:off x="-104400" y="165600"/>
            <a:ext cx="9085320" cy="4923720"/>
            <a:chOff x="-104400" y="165600"/>
            <a:chExt cx="9085320" cy="4923720"/>
          </a:xfrm>
        </p:grpSpPr>
        <p:grpSp>
          <p:nvGrpSpPr>
            <p:cNvPr id="266" name="Google Shape;537;p20"/>
            <p:cNvGrpSpPr/>
            <p:nvPr/>
          </p:nvGrpSpPr>
          <p:grpSpPr>
            <a:xfrm>
              <a:off x="-104400" y="165600"/>
              <a:ext cx="9085320" cy="4923720"/>
              <a:chOff x="-104400" y="165600"/>
              <a:chExt cx="9085320" cy="4923720"/>
            </a:xfrm>
          </p:grpSpPr>
          <p:sp>
            <p:nvSpPr>
              <p:cNvPr id="267" name="Google Shape;538;p20"/>
              <p:cNvSpPr/>
              <p:nvPr/>
            </p:nvSpPr>
            <p:spPr>
              <a:xfrm rot="10800000">
                <a:off x="707040" y="44528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8" name="Google Shape;539;p20"/>
              <p:cNvSpPr/>
              <p:nvPr/>
            </p:nvSpPr>
            <p:spPr>
              <a:xfrm rot="10800000">
                <a:off x="4542120" y="46980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9" name="Google Shape;540;p20"/>
              <p:cNvSpPr/>
              <p:nvPr/>
            </p:nvSpPr>
            <p:spPr>
              <a:xfrm rot="10800000">
                <a:off x="650160" y="22107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0" name="Google Shape;541;p20"/>
              <p:cNvSpPr/>
              <p:nvPr/>
            </p:nvSpPr>
            <p:spPr>
              <a:xfrm rot="10800000">
                <a:off x="6335640" y="16560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1" name="Google Shape;542;p20"/>
              <p:cNvSpPr/>
              <p:nvPr/>
            </p:nvSpPr>
            <p:spPr>
              <a:xfrm rot="10800000">
                <a:off x="3763800" y="492300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2" name="Google Shape;543;p20"/>
              <p:cNvSpPr/>
              <p:nvPr/>
            </p:nvSpPr>
            <p:spPr>
              <a:xfrm rot="10800000">
                <a:off x="6562080" y="50630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3" name="Google Shape;544;p20"/>
              <p:cNvSpPr/>
              <p:nvPr/>
            </p:nvSpPr>
            <p:spPr>
              <a:xfrm rot="10800000">
                <a:off x="-104400" y="118044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4" name="Google Shape;545;p20"/>
              <p:cNvSpPr/>
              <p:nvPr/>
            </p:nvSpPr>
            <p:spPr>
              <a:xfrm rot="10800000">
                <a:off x="8948520" y="378972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5" name="Google Shape;546;p20"/>
              <p:cNvSpPr/>
              <p:nvPr/>
            </p:nvSpPr>
            <p:spPr>
              <a:xfrm rot="10800000">
                <a:off x="338760" y="169596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6" name="Google Shape;547;p20"/>
              <p:cNvSpPr/>
              <p:nvPr/>
            </p:nvSpPr>
            <p:spPr>
              <a:xfrm rot="10800000">
                <a:off x="2748240" y="42490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277" name="Google Shape;548;p20"/>
            <p:cNvSpPr/>
            <p:nvPr/>
          </p:nvSpPr>
          <p:spPr>
            <a:xfrm rot="10800000">
              <a:off x="564480" y="37368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278" name="Google Shape;549;p20"/>
          <p:cNvSpPr/>
          <p:nvPr/>
        </p:nvSpPr>
        <p:spPr>
          <a:xfrm rot="2700000">
            <a:off x="8290440" y="-6577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79" name="Google Shape;550;p20"/>
          <p:cNvSpPr/>
          <p:nvPr/>
        </p:nvSpPr>
        <p:spPr>
          <a:xfrm rot="2700000">
            <a:off x="10024920" y="-17877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0" name="Google Shape;551;p20"/>
          <p:cNvSpPr/>
          <p:nvPr/>
        </p:nvSpPr>
        <p:spPr>
          <a:xfrm rot="2700000">
            <a:off x="8015400" y="-29649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1" name="Google Shape;552;p20"/>
          <p:cNvSpPr/>
          <p:nvPr/>
        </p:nvSpPr>
        <p:spPr>
          <a:xfrm rot="18899400">
            <a:off x="-1271160" y="-11808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2" name="Google Shape;553;p20"/>
          <p:cNvSpPr/>
          <p:nvPr/>
        </p:nvSpPr>
        <p:spPr>
          <a:xfrm rot="8099400">
            <a:off x="956880" y="388404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283" name="Google Shape;555;p21"/>
          <p:cNvPicPr/>
          <p:nvPr/>
        </p:nvPicPr>
        <p:blipFill>
          <a:blip r:embed="rId4">
            <a:alphaModFix amt="37000"/>
          </a:blip>
          <a:stretch/>
        </p:blipFill>
        <p:spPr>
          <a:xfrm rot="2700000">
            <a:off x="-1074240" y="-1924560"/>
            <a:ext cx="1241640" cy="9073080"/>
          </a:xfrm>
          <a:prstGeom prst="rect">
            <a:avLst/>
          </a:prstGeom>
          <a:ln w="0">
            <a:noFill/>
          </a:ln>
        </p:spPr>
      </p:pic>
      <p:pic>
        <p:nvPicPr>
          <p:cNvPr id="284" name="Google Shape;556;p21"/>
          <p:cNvPicPr/>
          <p:nvPr/>
        </p:nvPicPr>
        <p:blipFill>
          <a:blip r:embed="rId4">
            <a:alphaModFix amt="37000"/>
          </a:blip>
          <a:stretch/>
        </p:blipFill>
        <p:spPr>
          <a:xfrm rot="13500000">
            <a:off x="8403840" y="-390240"/>
            <a:ext cx="1316520" cy="7443000"/>
          </a:xfrm>
          <a:prstGeom prst="rect">
            <a:avLst/>
          </a:prstGeom>
          <a:ln w="0">
            <a:noFill/>
          </a:ln>
        </p:spPr>
      </p:pic>
      <p:sp>
        <p:nvSpPr>
          <p:cNvPr id="285" name="Google Shape;557;p21"/>
          <p:cNvSpPr/>
          <p:nvPr/>
        </p:nvSpPr>
        <p:spPr>
          <a:xfrm rot="2700000">
            <a:off x="257400" y="70668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86" name="Google Shape;558;p21"/>
          <p:cNvSpPr/>
          <p:nvPr/>
        </p:nvSpPr>
        <p:spPr>
          <a:xfrm rot="2700000">
            <a:off x="129600" y="295920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87" name="Google Shape;559;p21"/>
          <p:cNvSpPr/>
          <p:nvPr/>
        </p:nvSpPr>
        <p:spPr>
          <a:xfrm rot="2700000">
            <a:off x="-268200" y="275508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288" name="Google Shape;560;p21"/>
          <p:cNvGrpSpPr/>
          <p:nvPr/>
        </p:nvGrpSpPr>
        <p:grpSpPr>
          <a:xfrm>
            <a:off x="564480" y="165600"/>
            <a:ext cx="8416440" cy="4923720"/>
            <a:chOff x="564480" y="165600"/>
            <a:chExt cx="8416440" cy="4923720"/>
          </a:xfrm>
        </p:grpSpPr>
        <p:grpSp>
          <p:nvGrpSpPr>
            <p:cNvPr id="289" name="Google Shape;561;p21"/>
            <p:cNvGrpSpPr/>
            <p:nvPr/>
          </p:nvGrpSpPr>
          <p:grpSpPr>
            <a:xfrm>
              <a:off x="707040" y="165600"/>
              <a:ext cx="8273880" cy="4923720"/>
              <a:chOff x="707040" y="165600"/>
              <a:chExt cx="8273880" cy="4923720"/>
            </a:xfrm>
          </p:grpSpPr>
          <p:sp>
            <p:nvSpPr>
              <p:cNvPr id="290" name="Google Shape;562;p21"/>
              <p:cNvSpPr/>
              <p:nvPr/>
            </p:nvSpPr>
            <p:spPr>
              <a:xfrm rot="10800000">
                <a:off x="707040" y="44528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1" name="Google Shape;563;p21"/>
              <p:cNvSpPr/>
              <p:nvPr/>
            </p:nvSpPr>
            <p:spPr>
              <a:xfrm rot="10800000">
                <a:off x="4542120" y="24120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2" name="Google Shape;564;p21"/>
              <p:cNvSpPr/>
              <p:nvPr/>
            </p:nvSpPr>
            <p:spPr>
              <a:xfrm rot="10800000">
                <a:off x="2555280" y="22107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3" name="Google Shape;565;p21"/>
              <p:cNvSpPr/>
              <p:nvPr/>
            </p:nvSpPr>
            <p:spPr>
              <a:xfrm rot="10800000">
                <a:off x="6335640" y="16560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4" name="Google Shape;566;p21"/>
              <p:cNvSpPr/>
              <p:nvPr/>
            </p:nvSpPr>
            <p:spPr>
              <a:xfrm rot="10800000">
                <a:off x="3763800" y="492300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5" name="Google Shape;567;p21"/>
              <p:cNvSpPr/>
              <p:nvPr/>
            </p:nvSpPr>
            <p:spPr>
              <a:xfrm rot="10800000">
                <a:off x="6562080" y="50630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6" name="Google Shape;568;p21"/>
              <p:cNvSpPr/>
              <p:nvPr/>
            </p:nvSpPr>
            <p:spPr>
              <a:xfrm rot="10800000">
                <a:off x="7134480" y="118044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7" name="Google Shape;569;p21"/>
              <p:cNvSpPr/>
              <p:nvPr/>
            </p:nvSpPr>
            <p:spPr>
              <a:xfrm rot="10800000">
                <a:off x="8948520" y="378972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8" name="Google Shape;570;p21"/>
              <p:cNvSpPr/>
              <p:nvPr/>
            </p:nvSpPr>
            <p:spPr>
              <a:xfrm rot="10800000">
                <a:off x="1634400" y="27626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9" name="Google Shape;571;p21"/>
              <p:cNvSpPr/>
              <p:nvPr/>
            </p:nvSpPr>
            <p:spPr>
              <a:xfrm rot="10800000">
                <a:off x="2748240" y="42490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300" name="Google Shape;572;p21"/>
            <p:cNvSpPr/>
            <p:nvPr/>
          </p:nvSpPr>
          <p:spPr>
            <a:xfrm rot="10800000">
              <a:off x="564480" y="37368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301" name="Google Shape;573;p21"/>
          <p:cNvSpPr/>
          <p:nvPr/>
        </p:nvSpPr>
        <p:spPr>
          <a:xfrm rot="2700000">
            <a:off x="8290440" y="-6577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02" name="Google Shape;574;p21"/>
          <p:cNvSpPr/>
          <p:nvPr/>
        </p:nvSpPr>
        <p:spPr>
          <a:xfrm rot="2700000">
            <a:off x="10024920" y="-17877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3" name="Google Shape;575;p21"/>
          <p:cNvSpPr/>
          <p:nvPr/>
        </p:nvSpPr>
        <p:spPr>
          <a:xfrm rot="2700000">
            <a:off x="8015400" y="-29649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305" name="Google Shape;578;p21"/>
          <p:cNvSpPr/>
          <p:nvPr/>
        </p:nvSpPr>
        <p:spPr>
          <a:xfrm rot="10800000">
            <a:off x="7664760" y="28911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6" name="Google Shape;579;p21"/>
          <p:cNvSpPr/>
          <p:nvPr/>
        </p:nvSpPr>
        <p:spPr>
          <a:xfrm rot="18899400">
            <a:off x="-928800" y="-49176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7" name="Google Shape;580;p21"/>
          <p:cNvSpPr/>
          <p:nvPr/>
        </p:nvSpPr>
        <p:spPr>
          <a:xfrm rot="8099400">
            <a:off x="7232040" y="420264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8"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309" name="Google Shape;582;p22"/>
          <p:cNvPicPr/>
          <p:nvPr/>
        </p:nvPicPr>
        <p:blipFill>
          <a:blip r:embed="rId4"/>
          <a:stretch/>
        </p:blipFill>
        <p:spPr>
          <a:xfrm rot="2700000">
            <a:off x="-529560" y="-2109960"/>
            <a:ext cx="1316520" cy="7443000"/>
          </a:xfrm>
          <a:prstGeom prst="rect">
            <a:avLst/>
          </a:prstGeom>
          <a:ln w="0">
            <a:noFill/>
          </a:ln>
        </p:spPr>
      </p:pic>
      <p:sp>
        <p:nvSpPr>
          <p:cNvPr id="310" name="Google Shape;583;p22"/>
          <p:cNvSpPr/>
          <p:nvPr/>
        </p:nvSpPr>
        <p:spPr>
          <a:xfrm rot="2700000">
            <a:off x="8240040" y="401400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11" name="Google Shape;584;p22"/>
          <p:cNvSpPr/>
          <p:nvPr/>
        </p:nvSpPr>
        <p:spPr>
          <a:xfrm rot="2700000">
            <a:off x="7643880" y="-96480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pic>
        <p:nvPicPr>
          <p:cNvPr id="312" name="Google Shape;585;p22"/>
          <p:cNvPicPr/>
          <p:nvPr/>
        </p:nvPicPr>
        <p:blipFill>
          <a:blip r:embed="rId5"/>
          <a:stretch/>
        </p:blipFill>
        <p:spPr>
          <a:xfrm rot="2700000">
            <a:off x="6680880" y="763920"/>
            <a:ext cx="1382040" cy="6489360"/>
          </a:xfrm>
          <a:prstGeom prst="rect">
            <a:avLst/>
          </a:prstGeom>
          <a:ln w="0">
            <a:noFill/>
          </a:ln>
        </p:spPr>
      </p:pic>
      <p:sp>
        <p:nvSpPr>
          <p:cNvPr id="313" name="Google Shape;586;p22"/>
          <p:cNvSpPr/>
          <p:nvPr/>
        </p:nvSpPr>
        <p:spPr>
          <a:xfrm rot="2700000">
            <a:off x="8482320" y="-12884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315" name="Google Shape;592;p22"/>
          <p:cNvGrpSpPr/>
          <p:nvPr/>
        </p:nvGrpSpPr>
        <p:grpSpPr>
          <a:xfrm>
            <a:off x="-294480" y="-205920"/>
            <a:ext cx="9085320" cy="5457600"/>
            <a:chOff x="-294480" y="-205920"/>
            <a:chExt cx="9085320" cy="5457600"/>
          </a:xfrm>
        </p:grpSpPr>
        <p:grpSp>
          <p:nvGrpSpPr>
            <p:cNvPr id="316" name="Google Shape;593;p22"/>
            <p:cNvGrpSpPr/>
            <p:nvPr/>
          </p:nvGrpSpPr>
          <p:grpSpPr>
            <a:xfrm>
              <a:off x="-294480" y="-205920"/>
              <a:ext cx="9085320" cy="5457600"/>
              <a:chOff x="-294480" y="-205920"/>
              <a:chExt cx="9085320" cy="5457600"/>
            </a:xfrm>
          </p:grpSpPr>
          <p:sp>
            <p:nvSpPr>
              <p:cNvPr id="317" name="Google Shape;594;p22"/>
              <p:cNvSpPr/>
              <p:nvPr/>
            </p:nvSpPr>
            <p:spPr>
              <a:xfrm flipH="1">
                <a:off x="516960" y="38016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8" name="Google Shape;595;p22"/>
              <p:cNvSpPr/>
              <p:nvPr/>
            </p:nvSpPr>
            <p:spPr>
              <a:xfrm flipH="1">
                <a:off x="4352040" y="5202000"/>
                <a:ext cx="50400" cy="49680"/>
              </a:xfrm>
              <a:custGeom>
                <a:avLst/>
                <a:gdLst>
                  <a:gd name="textAreaLeft" fmla="*/ 360 w 50400"/>
                  <a:gd name="textAreaRight" fmla="*/ 5112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9" name="Google Shape;596;p22"/>
              <p:cNvSpPr/>
              <p:nvPr/>
            </p:nvSpPr>
            <p:spPr>
              <a:xfrm flipH="1">
                <a:off x="460080" y="262224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0" name="Google Shape;597;p22"/>
              <p:cNvSpPr/>
              <p:nvPr/>
            </p:nvSpPr>
            <p:spPr>
              <a:xfrm flipH="1">
                <a:off x="6144840" y="4692240"/>
                <a:ext cx="25560" cy="25560"/>
              </a:xfrm>
              <a:custGeom>
                <a:avLst/>
                <a:gdLst>
                  <a:gd name="textAreaLeft" fmla="*/ -360 w 25560"/>
                  <a:gd name="textAreaRight" fmla="*/ 2556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1" name="Google Shape;598;p22"/>
              <p:cNvSpPr/>
              <p:nvPr/>
            </p:nvSpPr>
            <p:spPr>
              <a:xfrm flipH="1">
                <a:off x="3573360" y="-6588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2" name="Google Shape;599;p22"/>
              <p:cNvSpPr/>
              <p:nvPr/>
            </p:nvSpPr>
            <p:spPr>
              <a:xfrm flipH="1">
                <a:off x="6371640" y="-20592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3" name="Google Shape;600;p22"/>
              <p:cNvSpPr/>
              <p:nvPr/>
            </p:nvSpPr>
            <p:spPr>
              <a:xfrm flipH="1">
                <a:off x="-294840" y="3676680"/>
                <a:ext cx="25560" cy="26280"/>
              </a:xfrm>
              <a:custGeom>
                <a:avLst/>
                <a:gdLst>
                  <a:gd name="textAreaLeft" fmla="*/ 360 w 25560"/>
                  <a:gd name="textAreaRight" fmla="*/ 2628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4" name="Google Shape;601;p22"/>
              <p:cNvSpPr/>
              <p:nvPr/>
            </p:nvSpPr>
            <p:spPr>
              <a:xfrm flipH="1">
                <a:off x="8758440" y="1060560"/>
                <a:ext cx="32400" cy="33120"/>
              </a:xfrm>
              <a:custGeom>
                <a:avLst/>
                <a:gdLst>
                  <a:gd name="textAreaLeft" fmla="*/ 360 w 32400"/>
                  <a:gd name="textAreaRight" fmla="*/ 3312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5" name="Google Shape;602;p22"/>
              <p:cNvSpPr/>
              <p:nvPr/>
            </p:nvSpPr>
            <p:spPr>
              <a:xfrm flipH="1">
                <a:off x="149040" y="315432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6" name="Google Shape;603;p22"/>
              <p:cNvSpPr/>
              <p:nvPr/>
            </p:nvSpPr>
            <p:spPr>
              <a:xfrm flipH="1">
                <a:off x="2558160" y="60120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327" name="Google Shape;604;p22"/>
            <p:cNvSpPr/>
            <p:nvPr/>
          </p:nvSpPr>
          <p:spPr>
            <a:xfrm flipH="1">
              <a:off x="374400" y="4460040"/>
              <a:ext cx="50400" cy="49680"/>
            </a:xfrm>
            <a:custGeom>
              <a:avLst/>
              <a:gdLst>
                <a:gd name="textAreaLeft" fmla="*/ 360 w 50400"/>
                <a:gd name="textAreaRight" fmla="*/ 5112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328" name="Google Shape;607;p22"/>
          <p:cNvSpPr/>
          <p:nvPr/>
        </p:nvSpPr>
        <p:spPr>
          <a:xfrm rot="2700000">
            <a:off x="-665280" y="14893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grpSp>
        <p:nvGrpSpPr>
          <p:cNvPr id="329" name="Google Shape;609;p23"/>
          <p:cNvGrpSpPr/>
          <p:nvPr/>
        </p:nvGrpSpPr>
        <p:grpSpPr>
          <a:xfrm>
            <a:off x="349200" y="76680"/>
            <a:ext cx="8706240" cy="4979880"/>
            <a:chOff x="349200" y="76680"/>
            <a:chExt cx="8706240" cy="4979880"/>
          </a:xfrm>
        </p:grpSpPr>
        <p:grpSp>
          <p:nvGrpSpPr>
            <p:cNvPr id="330" name="Google Shape;610;p23"/>
            <p:cNvGrpSpPr/>
            <p:nvPr/>
          </p:nvGrpSpPr>
          <p:grpSpPr>
            <a:xfrm>
              <a:off x="349200" y="76680"/>
              <a:ext cx="8706240" cy="4929840"/>
              <a:chOff x="349200" y="76680"/>
              <a:chExt cx="8706240" cy="4929840"/>
            </a:xfrm>
          </p:grpSpPr>
          <p:sp>
            <p:nvSpPr>
              <p:cNvPr id="331" name="Google Shape;611;p23"/>
              <p:cNvSpPr/>
              <p:nvPr/>
            </p:nvSpPr>
            <p:spPr>
              <a:xfrm>
                <a:off x="9005760" y="27266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2" name="Google Shape;612;p23"/>
              <p:cNvSpPr/>
              <p:nvPr/>
            </p:nvSpPr>
            <p:spPr>
              <a:xfrm>
                <a:off x="1359720" y="480528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3" name="Google Shape;613;p23"/>
              <p:cNvSpPr/>
              <p:nvPr/>
            </p:nvSpPr>
            <p:spPr>
              <a:xfrm>
                <a:off x="349200" y="31161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4" name="Google Shape;614;p23"/>
              <p:cNvSpPr/>
              <p:nvPr/>
            </p:nvSpPr>
            <p:spPr>
              <a:xfrm>
                <a:off x="393480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5" name="Google Shape;615;p23"/>
              <p:cNvSpPr/>
              <p:nvPr/>
            </p:nvSpPr>
            <p:spPr>
              <a:xfrm>
                <a:off x="1886040" y="1101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6" name="Google Shape;616;p23"/>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7" name="Google Shape;617;p23"/>
              <p:cNvSpPr/>
              <p:nvPr/>
            </p:nvSpPr>
            <p:spPr>
              <a:xfrm>
                <a:off x="8997480" y="385812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8" name="Google Shape;618;p23"/>
              <p:cNvSpPr/>
              <p:nvPr/>
            </p:nvSpPr>
            <p:spPr>
              <a:xfrm>
                <a:off x="552960" y="13492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9" name="Google Shape;619;p23"/>
              <p:cNvSpPr/>
              <p:nvPr/>
            </p:nvSpPr>
            <p:spPr>
              <a:xfrm>
                <a:off x="8592480" y="32050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0" name="Google Shape;620;p23"/>
              <p:cNvSpPr/>
              <p:nvPr/>
            </p:nvSpPr>
            <p:spPr>
              <a:xfrm>
                <a:off x="3836160" y="766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341" name="Google Shape;621;p23"/>
            <p:cNvSpPr/>
            <p:nvPr/>
          </p:nvSpPr>
          <p:spPr>
            <a:xfrm>
              <a:off x="8677080" y="500688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342" name="Google Shape;622;p23"/>
          <p:cNvPicPr/>
          <p:nvPr/>
        </p:nvPicPr>
        <p:blipFill>
          <a:blip r:embed="rId4">
            <a:alphaModFix amt="37000"/>
          </a:blip>
          <a:stretch/>
        </p:blipFill>
        <p:spPr>
          <a:xfrm rot="2700000">
            <a:off x="7010640" y="-2513520"/>
            <a:ext cx="1316520" cy="7443000"/>
          </a:xfrm>
          <a:prstGeom prst="rect">
            <a:avLst/>
          </a:prstGeom>
          <a:ln w="0">
            <a:noFill/>
          </a:ln>
        </p:spPr>
      </p:pic>
      <p:sp>
        <p:nvSpPr>
          <p:cNvPr id="343" name="Google Shape;623;p23"/>
          <p:cNvSpPr/>
          <p:nvPr/>
        </p:nvSpPr>
        <p:spPr>
          <a:xfrm rot="2700000">
            <a:off x="8944920" y="24624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44" name="Google Shape;624;p23"/>
          <p:cNvSpPr/>
          <p:nvPr/>
        </p:nvSpPr>
        <p:spPr>
          <a:xfrm rot="2700000">
            <a:off x="-117000" y="-12495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345" name="Google Shape;625;p23"/>
          <p:cNvPicPr/>
          <p:nvPr/>
        </p:nvPicPr>
        <p:blipFill>
          <a:blip r:embed="rId4">
            <a:alphaModFix amt="37000"/>
          </a:blip>
          <a:stretch/>
        </p:blipFill>
        <p:spPr>
          <a:xfrm rot="13500000">
            <a:off x="15480" y="-2327040"/>
            <a:ext cx="1316520" cy="7443000"/>
          </a:xfrm>
          <a:prstGeom prst="rect">
            <a:avLst/>
          </a:prstGeom>
          <a:ln w="0">
            <a:noFill/>
          </a:ln>
        </p:spPr>
      </p:pic>
      <p:sp>
        <p:nvSpPr>
          <p:cNvPr id="34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347" name="Google Shape;627;p23"/>
          <p:cNvSpPr/>
          <p:nvPr/>
        </p:nvSpPr>
        <p:spPr>
          <a:xfrm rot="2700000">
            <a:off x="7955640" y="-33570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8" name="Google Shape;628;p23"/>
          <p:cNvSpPr/>
          <p:nvPr/>
        </p:nvSpPr>
        <p:spPr>
          <a:xfrm rot="2700000">
            <a:off x="4737600" y="40968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9" name="Google Shape;629;p23"/>
          <p:cNvSpPr/>
          <p:nvPr/>
        </p:nvSpPr>
        <p:spPr>
          <a:xfrm rot="8099400">
            <a:off x="7418880" y="371196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350" name="Google Shape;631;p24"/>
          <p:cNvPicPr/>
          <p:nvPr/>
        </p:nvPicPr>
        <p:blipFill>
          <a:blip r:embed="rId4">
            <a:alphaModFix amt="37000"/>
          </a:blip>
          <a:stretch/>
        </p:blipFill>
        <p:spPr>
          <a:xfrm rot="2700000">
            <a:off x="5144400" y="-2253600"/>
            <a:ext cx="1316520" cy="7443000"/>
          </a:xfrm>
          <a:prstGeom prst="rect">
            <a:avLst/>
          </a:prstGeom>
          <a:ln w="0">
            <a:noFill/>
          </a:ln>
        </p:spPr>
      </p:pic>
      <p:pic>
        <p:nvPicPr>
          <p:cNvPr id="351" name="Google Shape;632;p24"/>
          <p:cNvPicPr/>
          <p:nvPr/>
        </p:nvPicPr>
        <p:blipFill>
          <a:blip r:embed="rId4">
            <a:alphaModFix amt="37000"/>
          </a:blip>
          <a:stretch/>
        </p:blipFill>
        <p:spPr>
          <a:xfrm rot="13500000">
            <a:off x="9641520" y="-11520"/>
            <a:ext cx="1316520" cy="7443000"/>
          </a:xfrm>
          <a:prstGeom prst="rect">
            <a:avLst/>
          </a:prstGeom>
          <a:ln w="0">
            <a:noFill/>
          </a:ln>
        </p:spPr>
      </p:pic>
      <p:pic>
        <p:nvPicPr>
          <p:cNvPr id="352" name="Google Shape;633;p24"/>
          <p:cNvPicPr/>
          <p:nvPr/>
        </p:nvPicPr>
        <p:blipFill>
          <a:blip r:embed="rId4">
            <a:alphaModFix amt="37000"/>
          </a:blip>
          <a:stretch/>
        </p:blipFill>
        <p:spPr>
          <a:xfrm rot="13500000">
            <a:off x="56880" y="-137520"/>
            <a:ext cx="1316520" cy="7443000"/>
          </a:xfrm>
          <a:prstGeom prst="rect">
            <a:avLst/>
          </a:prstGeom>
          <a:ln w="0">
            <a:noFill/>
          </a:ln>
        </p:spPr>
      </p:pic>
      <p:sp>
        <p:nvSpPr>
          <p:cNvPr id="353" name="Google Shape;634;p24"/>
          <p:cNvSpPr/>
          <p:nvPr/>
        </p:nvSpPr>
        <p:spPr>
          <a:xfrm rot="2700000">
            <a:off x="-938520" y="3326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355" name="Google Shape;636;p24"/>
          <p:cNvGrpSpPr/>
          <p:nvPr/>
        </p:nvGrpSpPr>
        <p:grpSpPr>
          <a:xfrm>
            <a:off x="161640" y="91800"/>
            <a:ext cx="8852760" cy="5022360"/>
            <a:chOff x="161640" y="91800"/>
            <a:chExt cx="8852760" cy="5022360"/>
          </a:xfrm>
        </p:grpSpPr>
        <p:sp>
          <p:nvSpPr>
            <p:cNvPr id="356" name="Google Shape;637;p24"/>
            <p:cNvSpPr/>
            <p:nvPr/>
          </p:nvSpPr>
          <p:spPr>
            <a:xfrm>
              <a:off x="8748720" y="19119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7" name="Google Shape;638;p24"/>
            <p:cNvSpPr/>
            <p:nvPr/>
          </p:nvSpPr>
          <p:spPr>
            <a:xfrm>
              <a:off x="161640" y="355932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8" name="Google Shape;639;p24"/>
            <p:cNvSpPr/>
            <p:nvPr/>
          </p:nvSpPr>
          <p:spPr>
            <a:xfrm>
              <a:off x="2052000" y="9180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9" name="Google Shape;640;p24"/>
            <p:cNvSpPr/>
            <p:nvPr/>
          </p:nvSpPr>
          <p:spPr>
            <a:xfrm>
              <a:off x="385560" y="329220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0" name="Google Shape;641;p24"/>
            <p:cNvSpPr/>
            <p:nvPr/>
          </p:nvSpPr>
          <p:spPr>
            <a:xfrm>
              <a:off x="1557000" y="49417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1" name="Google Shape;642;p24"/>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2" name="Google Shape;643;p24"/>
            <p:cNvSpPr/>
            <p:nvPr/>
          </p:nvSpPr>
          <p:spPr>
            <a:xfrm>
              <a:off x="6033240" y="487584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3" name="Google Shape;644;p24"/>
            <p:cNvSpPr/>
            <p:nvPr/>
          </p:nvSpPr>
          <p:spPr>
            <a:xfrm>
              <a:off x="55296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4" name="Google Shape;645;p24"/>
            <p:cNvSpPr/>
            <p:nvPr/>
          </p:nvSpPr>
          <p:spPr>
            <a:xfrm>
              <a:off x="8981280" y="24858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5" name="Google Shape;646;p24"/>
            <p:cNvSpPr/>
            <p:nvPr/>
          </p:nvSpPr>
          <p:spPr>
            <a:xfrm>
              <a:off x="2409120" y="50810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366" name="Google Shape;647;p24"/>
          <p:cNvSpPr/>
          <p:nvPr/>
        </p:nvSpPr>
        <p:spPr>
          <a:xfrm rot="2700000">
            <a:off x="8753760" y="-30384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367" name="Google Shape;649;p25"/>
          <p:cNvPicPr/>
          <p:nvPr/>
        </p:nvPicPr>
        <p:blipFill>
          <a:blip r:embed="rId4">
            <a:alphaModFix amt="37000"/>
          </a:blip>
          <a:stretch/>
        </p:blipFill>
        <p:spPr>
          <a:xfrm rot="13500000">
            <a:off x="483840" y="-756720"/>
            <a:ext cx="1316520" cy="7443000"/>
          </a:xfrm>
          <a:prstGeom prst="rect">
            <a:avLst/>
          </a:prstGeom>
          <a:ln w="0">
            <a:noFill/>
          </a:ln>
        </p:spPr>
      </p:pic>
      <p:pic>
        <p:nvPicPr>
          <p:cNvPr id="368" name="Google Shape;650;p25"/>
          <p:cNvPicPr/>
          <p:nvPr/>
        </p:nvPicPr>
        <p:blipFill>
          <a:blip r:embed="rId4">
            <a:alphaModFix amt="37000"/>
          </a:blip>
          <a:stretch/>
        </p:blipFill>
        <p:spPr>
          <a:xfrm rot="2700000">
            <a:off x="6396480" y="-2098440"/>
            <a:ext cx="1316520" cy="7443000"/>
          </a:xfrm>
          <a:prstGeom prst="rect">
            <a:avLst/>
          </a:prstGeom>
          <a:ln w="0">
            <a:noFill/>
          </a:ln>
        </p:spPr>
      </p:pic>
      <p:sp>
        <p:nvSpPr>
          <p:cNvPr id="369" name="Google Shape;651;p25"/>
          <p:cNvSpPr/>
          <p:nvPr/>
        </p:nvSpPr>
        <p:spPr>
          <a:xfrm rot="2700000">
            <a:off x="115920" y="412668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0" name="Google Shape;652;p25"/>
          <p:cNvSpPr/>
          <p:nvPr/>
        </p:nvSpPr>
        <p:spPr>
          <a:xfrm rot="2700000">
            <a:off x="8818560" y="9432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1" name="Google Shape;653;p25"/>
          <p:cNvSpPr/>
          <p:nvPr/>
        </p:nvSpPr>
        <p:spPr>
          <a:xfrm rot="2700000">
            <a:off x="8009640" y="29300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373" name="Google Shape;655;p25"/>
          <p:cNvGrpSpPr/>
          <p:nvPr/>
        </p:nvGrpSpPr>
        <p:grpSpPr>
          <a:xfrm>
            <a:off x="299520" y="222840"/>
            <a:ext cx="6900480" cy="4784400"/>
            <a:chOff x="299520" y="222840"/>
            <a:chExt cx="6900480" cy="4784400"/>
          </a:xfrm>
        </p:grpSpPr>
        <p:grpSp>
          <p:nvGrpSpPr>
            <p:cNvPr id="374" name="Google Shape;656;p25"/>
            <p:cNvGrpSpPr/>
            <p:nvPr/>
          </p:nvGrpSpPr>
          <p:grpSpPr>
            <a:xfrm>
              <a:off x="299520" y="222840"/>
              <a:ext cx="6900480" cy="4784400"/>
              <a:chOff x="299520" y="222840"/>
              <a:chExt cx="6900480" cy="4784400"/>
            </a:xfrm>
          </p:grpSpPr>
          <p:sp>
            <p:nvSpPr>
              <p:cNvPr id="375" name="Google Shape;657;p25"/>
              <p:cNvSpPr/>
              <p:nvPr/>
            </p:nvSpPr>
            <p:spPr>
              <a:xfrm>
                <a:off x="1207440" y="49575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6" name="Google Shape;658;p25"/>
              <p:cNvSpPr/>
              <p:nvPr/>
            </p:nvSpPr>
            <p:spPr>
              <a:xfrm>
                <a:off x="299520" y="25300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7" name="Google Shape;659;p25"/>
              <p:cNvSpPr/>
              <p:nvPr/>
            </p:nvSpPr>
            <p:spPr>
              <a:xfrm>
                <a:off x="393480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8" name="Google Shape;660;p25"/>
              <p:cNvSpPr/>
              <p:nvPr/>
            </p:nvSpPr>
            <p:spPr>
              <a:xfrm>
                <a:off x="1704960" y="2228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9" name="Google Shape;661;p25"/>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0" name="Google Shape;662;p25"/>
              <p:cNvSpPr/>
              <p:nvPr/>
            </p:nvSpPr>
            <p:spPr>
              <a:xfrm>
                <a:off x="7174440" y="472752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381" name="Google Shape;663;p25"/>
            <p:cNvSpPr/>
            <p:nvPr/>
          </p:nvSpPr>
          <p:spPr>
            <a:xfrm>
              <a:off x="533736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382" name="Google Shape;664;p25"/>
          <p:cNvGrpSpPr/>
          <p:nvPr/>
        </p:nvGrpSpPr>
        <p:grpSpPr>
          <a:xfrm>
            <a:off x="3584880" y="86400"/>
            <a:ext cx="5504040" cy="4532760"/>
            <a:chOff x="3584880" y="86400"/>
            <a:chExt cx="5504040" cy="4532760"/>
          </a:xfrm>
        </p:grpSpPr>
        <p:sp>
          <p:nvSpPr>
            <p:cNvPr id="383" name="Google Shape;665;p25"/>
            <p:cNvSpPr/>
            <p:nvPr/>
          </p:nvSpPr>
          <p:spPr>
            <a:xfrm flipH="1">
              <a:off x="4244040" y="8640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4" name="Google Shape;666;p25"/>
            <p:cNvSpPr/>
            <p:nvPr/>
          </p:nvSpPr>
          <p:spPr>
            <a:xfrm flipH="1">
              <a:off x="8764920" y="3841200"/>
              <a:ext cx="50400" cy="49680"/>
            </a:xfrm>
            <a:custGeom>
              <a:avLst/>
              <a:gdLst>
                <a:gd name="textAreaLeft" fmla="*/ 360 w 50400"/>
                <a:gd name="textAreaRight" fmla="*/ 5112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5" name="Google Shape;667;p25"/>
            <p:cNvSpPr/>
            <p:nvPr/>
          </p:nvSpPr>
          <p:spPr>
            <a:xfrm flipH="1">
              <a:off x="7539840" y="42336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6" name="Google Shape;668;p25"/>
            <p:cNvSpPr/>
            <p:nvPr/>
          </p:nvSpPr>
          <p:spPr>
            <a:xfrm flipH="1">
              <a:off x="8957520" y="3560040"/>
              <a:ext cx="25560" cy="25560"/>
            </a:xfrm>
            <a:custGeom>
              <a:avLst/>
              <a:gdLst>
                <a:gd name="textAreaLeft" fmla="*/ -360 w 25560"/>
                <a:gd name="textAreaRight" fmla="*/ 2556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7" name="Google Shape;669;p25"/>
            <p:cNvSpPr/>
            <p:nvPr/>
          </p:nvSpPr>
          <p:spPr>
            <a:xfrm flipH="1">
              <a:off x="8595720" y="459288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8" name="Google Shape;670;p25"/>
            <p:cNvSpPr/>
            <p:nvPr/>
          </p:nvSpPr>
          <p:spPr>
            <a:xfrm flipH="1">
              <a:off x="8803080" y="117648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9" name="Google Shape;671;p25"/>
            <p:cNvSpPr/>
            <p:nvPr/>
          </p:nvSpPr>
          <p:spPr>
            <a:xfrm flipH="1">
              <a:off x="3584520" y="4068360"/>
              <a:ext cx="25560" cy="26280"/>
            </a:xfrm>
            <a:custGeom>
              <a:avLst/>
              <a:gdLst>
                <a:gd name="textAreaLeft" fmla="*/ -360 w 25560"/>
                <a:gd name="textAreaRight" fmla="*/ 2556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90" name="Google Shape;672;p25"/>
            <p:cNvSpPr/>
            <p:nvPr/>
          </p:nvSpPr>
          <p:spPr>
            <a:xfrm flipH="1">
              <a:off x="9056520" y="1680840"/>
              <a:ext cx="32400" cy="33120"/>
            </a:xfrm>
            <a:custGeom>
              <a:avLst/>
              <a:gdLst>
                <a:gd name="textAreaLeft" fmla="*/ 360 w 32400"/>
                <a:gd name="textAreaRight" fmla="*/ 3312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91" name="Google Shape;673;p25"/>
            <p:cNvSpPr/>
            <p:nvPr/>
          </p:nvSpPr>
          <p:spPr>
            <a:xfrm flipH="1">
              <a:off x="6437520" y="99288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392" name="Google Shape;675;p26"/>
          <p:cNvPicPr/>
          <p:nvPr/>
        </p:nvPicPr>
        <p:blipFill>
          <a:blip r:embed="rId4">
            <a:alphaModFix amt="37000"/>
          </a:blip>
          <a:stretch/>
        </p:blipFill>
        <p:spPr>
          <a:xfrm rot="13500000">
            <a:off x="1922400" y="-1209960"/>
            <a:ext cx="1316520" cy="7443000"/>
          </a:xfrm>
          <a:prstGeom prst="rect">
            <a:avLst/>
          </a:prstGeom>
          <a:ln w="0">
            <a:noFill/>
          </a:ln>
        </p:spPr>
      </p:pic>
      <p:pic>
        <p:nvPicPr>
          <p:cNvPr id="393" name="Google Shape;676;p26"/>
          <p:cNvPicPr/>
          <p:nvPr/>
        </p:nvPicPr>
        <p:blipFill>
          <a:blip r:embed="rId4">
            <a:alphaModFix amt="37000"/>
          </a:blip>
          <a:stretch/>
        </p:blipFill>
        <p:spPr>
          <a:xfrm rot="13500000">
            <a:off x="8051760" y="-1050480"/>
            <a:ext cx="1316520" cy="8003520"/>
          </a:xfrm>
          <a:prstGeom prst="rect">
            <a:avLst/>
          </a:prstGeom>
          <a:ln w="0">
            <a:noFill/>
          </a:ln>
        </p:spPr>
      </p:pic>
      <p:sp>
        <p:nvSpPr>
          <p:cNvPr id="394" name="Google Shape;677;p26"/>
          <p:cNvSpPr/>
          <p:nvPr/>
        </p:nvSpPr>
        <p:spPr>
          <a:xfrm rot="2700000">
            <a:off x="8433000" y="-6912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95" name="Google Shape;678;p26"/>
          <p:cNvSpPr/>
          <p:nvPr/>
        </p:nvSpPr>
        <p:spPr>
          <a:xfrm rot="2700000">
            <a:off x="8019000" y="27367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9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397" name="Google Shape;680;p26"/>
          <p:cNvGrpSpPr/>
          <p:nvPr/>
        </p:nvGrpSpPr>
        <p:grpSpPr>
          <a:xfrm>
            <a:off x="299520" y="70560"/>
            <a:ext cx="8541360" cy="4935960"/>
            <a:chOff x="299520" y="70560"/>
            <a:chExt cx="8541360" cy="4935960"/>
          </a:xfrm>
        </p:grpSpPr>
        <p:grpSp>
          <p:nvGrpSpPr>
            <p:cNvPr id="398" name="Google Shape;681;p26"/>
            <p:cNvGrpSpPr/>
            <p:nvPr/>
          </p:nvGrpSpPr>
          <p:grpSpPr>
            <a:xfrm>
              <a:off x="299520" y="70560"/>
              <a:ext cx="8541360" cy="4935960"/>
              <a:chOff x="299520" y="70560"/>
              <a:chExt cx="8541360" cy="4935960"/>
            </a:xfrm>
          </p:grpSpPr>
          <p:sp>
            <p:nvSpPr>
              <p:cNvPr id="399" name="Google Shape;682;p26"/>
              <p:cNvSpPr/>
              <p:nvPr/>
            </p:nvSpPr>
            <p:spPr>
              <a:xfrm>
                <a:off x="8791200" y="16484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0" name="Google Shape;683;p26"/>
              <p:cNvSpPr/>
              <p:nvPr/>
            </p:nvSpPr>
            <p:spPr>
              <a:xfrm>
                <a:off x="1359720" y="46526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1" name="Google Shape;684;p26"/>
              <p:cNvSpPr/>
              <p:nvPr/>
            </p:nvSpPr>
            <p:spPr>
              <a:xfrm>
                <a:off x="299520" y="25300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2" name="Google Shape;685;p26"/>
              <p:cNvSpPr/>
              <p:nvPr/>
            </p:nvSpPr>
            <p:spPr>
              <a:xfrm>
                <a:off x="393480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3" name="Google Shape;686;p26"/>
              <p:cNvSpPr/>
              <p:nvPr/>
            </p:nvSpPr>
            <p:spPr>
              <a:xfrm>
                <a:off x="2162160" y="705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4" name="Google Shape;687;p26"/>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5" name="Google Shape;688;p26"/>
              <p:cNvSpPr/>
              <p:nvPr/>
            </p:nvSpPr>
            <p:spPr>
              <a:xfrm>
                <a:off x="6031440" y="39654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6" name="Google Shape;689;p26"/>
              <p:cNvSpPr/>
              <p:nvPr/>
            </p:nvSpPr>
            <p:spPr>
              <a:xfrm>
                <a:off x="55296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7" name="Google Shape;690;p26"/>
              <p:cNvSpPr/>
              <p:nvPr/>
            </p:nvSpPr>
            <p:spPr>
              <a:xfrm>
                <a:off x="7790400" y="3952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8" name="Google Shape;691;p26"/>
              <p:cNvSpPr/>
              <p:nvPr/>
            </p:nvSpPr>
            <p:spPr>
              <a:xfrm>
                <a:off x="3901320" y="1526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09" name="Google Shape;692;p26"/>
            <p:cNvSpPr/>
            <p:nvPr/>
          </p:nvSpPr>
          <p:spPr>
            <a:xfrm>
              <a:off x="533736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10" name="Google Shape;693;p26"/>
          <p:cNvSpPr/>
          <p:nvPr/>
        </p:nvSpPr>
        <p:spPr>
          <a:xfrm rot="2700000">
            <a:off x="-158400" y="-889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11" name="Google Shape;694;p26"/>
          <p:cNvSpPr/>
          <p:nvPr/>
        </p:nvSpPr>
        <p:spPr>
          <a:xfrm rot="18899400">
            <a:off x="-1722600" y="131220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12" name="Google Shape;695;p26"/>
          <p:cNvSpPr/>
          <p:nvPr/>
        </p:nvSpPr>
        <p:spPr>
          <a:xfrm rot="8099400">
            <a:off x="6708240" y="433224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41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414" name="Google Shape;698;p27"/>
          <p:cNvGrpSpPr/>
          <p:nvPr/>
        </p:nvGrpSpPr>
        <p:grpSpPr>
          <a:xfrm>
            <a:off x="299520" y="70560"/>
            <a:ext cx="8541360" cy="4935960"/>
            <a:chOff x="299520" y="70560"/>
            <a:chExt cx="8541360" cy="4935960"/>
          </a:xfrm>
        </p:grpSpPr>
        <p:grpSp>
          <p:nvGrpSpPr>
            <p:cNvPr id="415" name="Google Shape;699;p27"/>
            <p:cNvGrpSpPr/>
            <p:nvPr/>
          </p:nvGrpSpPr>
          <p:grpSpPr>
            <a:xfrm>
              <a:off x="299520" y="70560"/>
              <a:ext cx="8541360" cy="4935960"/>
              <a:chOff x="299520" y="70560"/>
              <a:chExt cx="8541360" cy="4935960"/>
            </a:xfrm>
          </p:grpSpPr>
          <p:sp>
            <p:nvSpPr>
              <p:cNvPr id="416" name="Google Shape;700;p27"/>
              <p:cNvSpPr/>
              <p:nvPr/>
            </p:nvSpPr>
            <p:spPr>
              <a:xfrm>
                <a:off x="8791200" y="20296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17" name="Google Shape;701;p27"/>
              <p:cNvSpPr/>
              <p:nvPr/>
            </p:nvSpPr>
            <p:spPr>
              <a:xfrm>
                <a:off x="1359720" y="46526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18" name="Google Shape;702;p27"/>
              <p:cNvSpPr/>
              <p:nvPr/>
            </p:nvSpPr>
            <p:spPr>
              <a:xfrm>
                <a:off x="299520" y="25300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19" name="Google Shape;703;p27"/>
              <p:cNvSpPr/>
              <p:nvPr/>
            </p:nvSpPr>
            <p:spPr>
              <a:xfrm>
                <a:off x="393480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20" name="Google Shape;704;p27"/>
              <p:cNvSpPr/>
              <p:nvPr/>
            </p:nvSpPr>
            <p:spPr>
              <a:xfrm>
                <a:off x="2162160" y="705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21" name="Google Shape;705;p27"/>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22" name="Google Shape;706;p27"/>
              <p:cNvSpPr/>
              <p:nvPr/>
            </p:nvSpPr>
            <p:spPr>
              <a:xfrm>
                <a:off x="6031440" y="39654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23" name="Google Shape;707;p27"/>
              <p:cNvSpPr/>
              <p:nvPr/>
            </p:nvSpPr>
            <p:spPr>
              <a:xfrm>
                <a:off x="55296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24" name="Google Shape;708;p27"/>
              <p:cNvSpPr/>
              <p:nvPr/>
            </p:nvSpPr>
            <p:spPr>
              <a:xfrm>
                <a:off x="8399880" y="2833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25" name="Google Shape;709;p27"/>
              <p:cNvSpPr/>
              <p:nvPr/>
            </p:nvSpPr>
            <p:spPr>
              <a:xfrm>
                <a:off x="3901320" y="1526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26" name="Google Shape;710;p27"/>
            <p:cNvSpPr/>
            <p:nvPr/>
          </p:nvSpPr>
          <p:spPr>
            <a:xfrm>
              <a:off x="533736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35" name="Google Shape;250;p11"/>
          <p:cNvPicPr/>
          <p:nvPr/>
        </p:nvPicPr>
        <p:blipFill>
          <a:blip r:embed="rId4"/>
          <a:stretch/>
        </p:blipFill>
        <p:spPr>
          <a:xfrm rot="2700000">
            <a:off x="845280" y="-1154160"/>
            <a:ext cx="1095120" cy="5142960"/>
          </a:xfrm>
          <a:prstGeom prst="rect">
            <a:avLst/>
          </a:prstGeom>
          <a:ln w="0">
            <a:noFill/>
          </a:ln>
        </p:spPr>
      </p:pic>
      <p:sp>
        <p:nvSpPr>
          <p:cNvPr id="2" name="PlaceHolder 1"/>
          <p:cNvSpPr>
            <a:spLocks noGrp="1"/>
          </p:cNvSpPr>
          <p:nvPr>
            <p:ph type="title"/>
          </p:nvPr>
        </p:nvSpPr>
        <p:spPr>
          <a:xfrm>
            <a:off x="1284120" y="1558440"/>
            <a:ext cx="6575760" cy="1510920"/>
          </a:xfrm>
          <a:prstGeom prst="rect">
            <a:avLst/>
          </a:prstGeom>
          <a:noFill/>
          <a:ln w="0">
            <a:noFill/>
          </a:ln>
        </p:spPr>
        <p:txBody>
          <a:bodyPr lIns="91440" tIns="91440" rIns="91440" bIns="91440" anchor="b">
            <a:noAutofit/>
          </a:bodyPr>
          <a:lstStyle/>
          <a:p>
            <a:pPr indent="0" algn="ctr">
              <a:lnSpc>
                <a:spcPct val="100000"/>
              </a:lnSpc>
              <a:buNone/>
            </a:pPr>
            <a:r>
              <a:rPr lang="fr-FR" sz="10000" b="1" strike="noStrike" spc="-1">
                <a:solidFill>
                  <a:schemeClr val="dk1"/>
                </a:solidFill>
                <a:latin typeface="Abhaya Libre"/>
                <a:ea typeface="Abhaya Libre"/>
              </a:rPr>
              <a:t>xx%</a:t>
            </a:r>
            <a:endParaRPr lang="fr-FR" sz="10000" b="0" strike="noStrike" spc="-1">
              <a:solidFill>
                <a:schemeClr val="dk1"/>
              </a:solidFill>
              <a:latin typeface="Arial"/>
            </a:endParaRPr>
          </a:p>
        </p:txBody>
      </p:sp>
      <p:sp>
        <p:nvSpPr>
          <p:cNvPr id="3" name="Google Shape;253;p11"/>
          <p:cNvSpPr/>
          <p:nvPr/>
        </p:nvSpPr>
        <p:spPr>
          <a:xfrm flipH="1">
            <a:off x="3907800" y="36540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 name="Google Shape;254;p11"/>
          <p:cNvSpPr/>
          <p:nvPr/>
        </p:nvSpPr>
        <p:spPr>
          <a:xfrm flipH="1">
            <a:off x="7917840" y="4652640"/>
            <a:ext cx="50400" cy="49680"/>
          </a:xfrm>
          <a:custGeom>
            <a:avLst/>
            <a:gdLst>
              <a:gd name="textAreaLeft" fmla="*/ 360 w 50400"/>
              <a:gd name="textAreaRight" fmla="*/ 5112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 name="Google Shape;255;p11"/>
          <p:cNvSpPr/>
          <p:nvPr/>
        </p:nvSpPr>
        <p:spPr>
          <a:xfrm flipH="1">
            <a:off x="5367240" y="4980960"/>
            <a:ext cx="25560" cy="25560"/>
          </a:xfrm>
          <a:custGeom>
            <a:avLst/>
            <a:gdLst>
              <a:gd name="textAreaLeft" fmla="*/ -360 w 25560"/>
              <a:gd name="textAreaRight" fmla="*/ 2556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 name="Google Shape;256;p11"/>
          <p:cNvSpPr/>
          <p:nvPr/>
        </p:nvSpPr>
        <p:spPr>
          <a:xfrm flipH="1">
            <a:off x="7138800" y="22284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 name="Google Shape;257;p11"/>
          <p:cNvSpPr/>
          <p:nvPr/>
        </p:nvSpPr>
        <p:spPr>
          <a:xfrm flipH="1">
            <a:off x="8489520" y="107352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 name="Google Shape;258;p11"/>
          <p:cNvSpPr/>
          <p:nvPr/>
        </p:nvSpPr>
        <p:spPr>
          <a:xfrm flipH="1">
            <a:off x="2767320" y="4170600"/>
            <a:ext cx="25560" cy="26280"/>
          </a:xfrm>
          <a:custGeom>
            <a:avLst/>
            <a:gdLst>
              <a:gd name="textAreaLeft" fmla="*/ -360 w 25560"/>
              <a:gd name="textAreaRight" fmla="*/ 2556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 name="Google Shape;259;p11"/>
          <p:cNvSpPr/>
          <p:nvPr/>
        </p:nvSpPr>
        <p:spPr>
          <a:xfrm flipH="1">
            <a:off x="8742600" y="1577880"/>
            <a:ext cx="32400" cy="33120"/>
          </a:xfrm>
          <a:custGeom>
            <a:avLst/>
            <a:gdLst>
              <a:gd name="textAreaLeft" fmla="*/ 360 w 32400"/>
              <a:gd name="textAreaRight" fmla="*/ 3312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 name="Google Shape;260;p11"/>
          <p:cNvSpPr/>
          <p:nvPr/>
        </p:nvSpPr>
        <p:spPr>
          <a:xfrm flipH="1">
            <a:off x="3714480" y="283392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 name="Google Shape;261;p11"/>
          <p:cNvSpPr/>
          <p:nvPr/>
        </p:nvSpPr>
        <p:spPr>
          <a:xfrm flipH="1">
            <a:off x="6123600" y="88992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 name="Google Shape;262;p11"/>
          <p:cNvSpPr/>
          <p:nvPr/>
        </p:nvSpPr>
        <p:spPr>
          <a:xfrm>
            <a:off x="5317560" y="3142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 name="Google Shape;263;p11"/>
          <p:cNvSpPr/>
          <p:nvPr/>
        </p:nvSpPr>
        <p:spPr>
          <a:xfrm>
            <a:off x="1060200" y="46184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 name="Google Shape;264;p11"/>
          <p:cNvSpPr/>
          <p:nvPr/>
        </p:nvSpPr>
        <p:spPr>
          <a:xfrm>
            <a:off x="304920" y="24958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 name="Google Shape;265;p11"/>
          <p:cNvSpPr/>
          <p:nvPr/>
        </p:nvSpPr>
        <p:spPr>
          <a:xfrm>
            <a:off x="3635280" y="49467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 name="Google Shape;266;p11"/>
          <p:cNvSpPr/>
          <p:nvPr/>
        </p:nvSpPr>
        <p:spPr>
          <a:xfrm>
            <a:off x="1862640" y="1886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 name="Google Shape;267;p11"/>
          <p:cNvSpPr/>
          <p:nvPr/>
        </p:nvSpPr>
        <p:spPr>
          <a:xfrm>
            <a:off x="512280" y="35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 name="Google Shape;268;p11"/>
          <p:cNvSpPr/>
          <p:nvPr/>
        </p:nvSpPr>
        <p:spPr>
          <a:xfrm>
            <a:off x="6265080" y="48456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 name="Google Shape;269;p11"/>
          <p:cNvSpPr/>
          <p:nvPr/>
        </p:nvSpPr>
        <p:spPr>
          <a:xfrm>
            <a:off x="253440" y="93420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 name="Google Shape;270;p11"/>
          <p:cNvSpPr/>
          <p:nvPr/>
        </p:nvSpPr>
        <p:spPr>
          <a:xfrm>
            <a:off x="99360" y="31042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 name="Google Shape;271;p11"/>
          <p:cNvSpPr/>
          <p:nvPr/>
        </p:nvSpPr>
        <p:spPr>
          <a:xfrm>
            <a:off x="2871720" y="8557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 name="Google Shape;272;p11"/>
          <p:cNvSpPr/>
          <p:nvPr/>
        </p:nvSpPr>
        <p:spPr>
          <a:xfrm>
            <a:off x="510876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3" name="Google Shape;273;p11"/>
          <p:cNvSpPr/>
          <p:nvPr/>
        </p:nvSpPr>
        <p:spPr>
          <a:xfrm rot="2700000">
            <a:off x="8240040" y="15739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4" name="Google Shape;274;p11"/>
          <p:cNvSpPr/>
          <p:nvPr/>
        </p:nvSpPr>
        <p:spPr>
          <a:xfrm rot="2700000">
            <a:off x="528480" y="331164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pic>
        <p:nvPicPr>
          <p:cNvPr id="25" name="Google Shape;275;p11"/>
          <p:cNvPicPr/>
          <p:nvPr/>
        </p:nvPicPr>
        <p:blipFill>
          <a:blip r:embed="rId5"/>
          <a:stretch/>
        </p:blipFill>
        <p:spPr>
          <a:xfrm rot="2700000">
            <a:off x="7974000" y="-1664640"/>
            <a:ext cx="909720" cy="5143320"/>
          </a:xfrm>
          <a:prstGeom prst="rect">
            <a:avLst/>
          </a:prstGeom>
          <a:ln w="0">
            <a:noFill/>
          </a:ln>
        </p:spPr>
      </p:pic>
      <p:sp>
        <p:nvSpPr>
          <p:cNvPr id="26" name="Google Shape;276;p11"/>
          <p:cNvSpPr/>
          <p:nvPr/>
        </p:nvSpPr>
        <p:spPr>
          <a:xfrm rot="2700000">
            <a:off x="7970040" y="17604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 name="Google Shape;277;p11"/>
          <p:cNvSpPr/>
          <p:nvPr/>
        </p:nvSpPr>
        <p:spPr>
          <a:xfrm>
            <a:off x="210708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 name="Google Shape;278;p11"/>
          <p:cNvSpPr/>
          <p:nvPr/>
        </p:nvSpPr>
        <p:spPr>
          <a:xfrm>
            <a:off x="1632960" y="81000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29" name="Google Shape;279;p11"/>
          <p:cNvPicPr/>
          <p:nvPr/>
        </p:nvPicPr>
        <p:blipFill>
          <a:blip r:embed="rId4"/>
          <a:stretch/>
        </p:blipFill>
        <p:spPr>
          <a:xfrm rot="13500000">
            <a:off x="2116440" y="1442520"/>
            <a:ext cx="1095120" cy="5142960"/>
          </a:xfrm>
          <a:prstGeom prst="rect">
            <a:avLst/>
          </a:prstGeom>
          <a:ln w="0">
            <a:noFill/>
          </a:ln>
        </p:spPr>
      </p:pic>
      <p:sp>
        <p:nvSpPr>
          <p:cNvPr id="30" name="Google Shape;280;p11"/>
          <p:cNvSpPr/>
          <p:nvPr/>
        </p:nvSpPr>
        <p:spPr>
          <a:xfrm rot="2700000">
            <a:off x="714600" y="73980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1" name="Google Shape;281;p11"/>
          <p:cNvSpPr/>
          <p:nvPr/>
        </p:nvSpPr>
        <p:spPr>
          <a:xfrm rot="2700000">
            <a:off x="7491240" y="-74772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2" name="Google Shape;282;p11"/>
          <p:cNvSpPr/>
          <p:nvPr/>
        </p:nvSpPr>
        <p:spPr>
          <a:xfrm rot="2700000">
            <a:off x="107640" y="18752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 name="Google Shape;283;p11"/>
          <p:cNvSpPr/>
          <p:nvPr/>
        </p:nvSpPr>
        <p:spPr>
          <a:xfrm rot="18899400">
            <a:off x="-1271160" y="-11808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 name="Google Shape;284;p11"/>
          <p:cNvSpPr/>
          <p:nvPr/>
        </p:nvSpPr>
        <p:spPr>
          <a:xfrm rot="8099400">
            <a:off x="6581160" y="341820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427" name="Google Shape;712;p28"/>
          <p:cNvPicPr/>
          <p:nvPr/>
        </p:nvPicPr>
        <p:blipFill>
          <a:blip r:embed="rId4">
            <a:alphaModFix amt="37000"/>
          </a:blip>
          <a:stretch/>
        </p:blipFill>
        <p:spPr>
          <a:xfrm rot="13500000">
            <a:off x="767160" y="-4246560"/>
            <a:ext cx="1316520" cy="7443000"/>
          </a:xfrm>
          <a:prstGeom prst="rect">
            <a:avLst/>
          </a:prstGeom>
          <a:ln w="0">
            <a:noFill/>
          </a:ln>
        </p:spPr>
      </p:pic>
      <p:grpSp>
        <p:nvGrpSpPr>
          <p:cNvPr id="428" name="Google Shape;713;p28"/>
          <p:cNvGrpSpPr/>
          <p:nvPr/>
        </p:nvGrpSpPr>
        <p:grpSpPr>
          <a:xfrm>
            <a:off x="217800" y="-6480"/>
            <a:ext cx="8520120" cy="4878360"/>
            <a:chOff x="217800" y="-6480"/>
            <a:chExt cx="8520120" cy="4878360"/>
          </a:xfrm>
        </p:grpSpPr>
        <p:sp>
          <p:nvSpPr>
            <p:cNvPr id="429" name="Google Shape;714;p28"/>
            <p:cNvSpPr/>
            <p:nvPr/>
          </p:nvSpPr>
          <p:spPr>
            <a:xfrm>
              <a:off x="4847400" y="16905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30" name="Google Shape;715;p28"/>
            <p:cNvSpPr/>
            <p:nvPr/>
          </p:nvSpPr>
          <p:spPr>
            <a:xfrm>
              <a:off x="217800" y="382068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31" name="Google Shape;716;p28"/>
            <p:cNvSpPr/>
            <p:nvPr/>
          </p:nvSpPr>
          <p:spPr>
            <a:xfrm>
              <a:off x="1775880" y="-64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32" name="Google Shape;717;p28"/>
            <p:cNvSpPr/>
            <p:nvPr/>
          </p:nvSpPr>
          <p:spPr>
            <a:xfrm>
              <a:off x="7326360" y="94140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33" name="Google Shape;718;p28"/>
            <p:cNvSpPr/>
            <p:nvPr/>
          </p:nvSpPr>
          <p:spPr>
            <a:xfrm>
              <a:off x="3305160" y="46425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34" name="Google Shape;719;p28"/>
            <p:cNvSpPr/>
            <p:nvPr/>
          </p:nvSpPr>
          <p:spPr>
            <a:xfrm>
              <a:off x="3478680" y="13784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35" name="Google Shape;720;p28"/>
            <p:cNvSpPr/>
            <p:nvPr/>
          </p:nvSpPr>
          <p:spPr>
            <a:xfrm>
              <a:off x="4916520" y="48456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36" name="Google Shape;721;p28"/>
            <p:cNvSpPr/>
            <p:nvPr/>
          </p:nvSpPr>
          <p:spPr>
            <a:xfrm>
              <a:off x="552960" y="462600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37" name="Google Shape;722;p28"/>
            <p:cNvSpPr/>
            <p:nvPr/>
          </p:nvSpPr>
          <p:spPr>
            <a:xfrm>
              <a:off x="8704800" y="27576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38" name="Google Shape;723;p28"/>
            <p:cNvSpPr/>
            <p:nvPr/>
          </p:nvSpPr>
          <p:spPr>
            <a:xfrm>
              <a:off x="3866760" y="338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439" name="Google Shape;724;p28"/>
          <p:cNvPicPr/>
          <p:nvPr/>
        </p:nvPicPr>
        <p:blipFill>
          <a:blip r:embed="rId4">
            <a:alphaModFix amt="37000"/>
          </a:blip>
          <a:stretch/>
        </p:blipFill>
        <p:spPr>
          <a:xfrm rot="13500000">
            <a:off x="7318440" y="-298800"/>
            <a:ext cx="1316520" cy="8003520"/>
          </a:xfrm>
          <a:prstGeom prst="rect">
            <a:avLst/>
          </a:prstGeom>
          <a:ln w="0">
            <a:noFill/>
          </a:ln>
        </p:spPr>
      </p:pic>
      <p:sp>
        <p:nvSpPr>
          <p:cNvPr id="440" name="Google Shape;725;p28"/>
          <p:cNvSpPr/>
          <p:nvPr/>
        </p:nvSpPr>
        <p:spPr>
          <a:xfrm rot="2700000">
            <a:off x="8096400" y="-70020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41" name="Google Shape;726;p28"/>
          <p:cNvSpPr/>
          <p:nvPr/>
        </p:nvSpPr>
        <p:spPr>
          <a:xfrm rot="2700000">
            <a:off x="8019000" y="27367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42" name="Google Shape;727;p28"/>
          <p:cNvSpPr/>
          <p:nvPr/>
        </p:nvSpPr>
        <p:spPr>
          <a:xfrm rot="2700000">
            <a:off x="-543600" y="280548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43" name="Google Shape;728;p28"/>
          <p:cNvSpPr/>
          <p:nvPr/>
        </p:nvSpPr>
        <p:spPr>
          <a:xfrm rot="2700000">
            <a:off x="9888840" y="-22759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4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445" name="Google Shape;730;p28"/>
          <p:cNvSpPr/>
          <p:nvPr/>
        </p:nvSpPr>
        <p:spPr>
          <a:xfrm rot="8099400">
            <a:off x="8043120" y="-17820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46" name="Google Shape;731;p28"/>
          <p:cNvSpPr/>
          <p:nvPr/>
        </p:nvSpPr>
        <p:spPr>
          <a:xfrm rot="8099400">
            <a:off x="6843240" y="420336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447" name="Google Shape;733;p29"/>
          <p:cNvPicPr/>
          <p:nvPr/>
        </p:nvPicPr>
        <p:blipFill>
          <a:blip r:embed="rId4">
            <a:alphaModFix amt="37000"/>
          </a:blip>
          <a:stretch/>
        </p:blipFill>
        <p:spPr>
          <a:xfrm rot="2700000">
            <a:off x="-1626480" y="-2189880"/>
            <a:ext cx="1241640" cy="9073080"/>
          </a:xfrm>
          <a:prstGeom prst="rect">
            <a:avLst/>
          </a:prstGeom>
          <a:ln w="0">
            <a:noFill/>
          </a:ln>
        </p:spPr>
      </p:pic>
      <p:pic>
        <p:nvPicPr>
          <p:cNvPr id="448" name="Google Shape;734;p29"/>
          <p:cNvPicPr/>
          <p:nvPr/>
        </p:nvPicPr>
        <p:blipFill>
          <a:blip r:embed="rId4">
            <a:alphaModFix amt="37000"/>
          </a:blip>
          <a:stretch/>
        </p:blipFill>
        <p:spPr>
          <a:xfrm rot="13500000">
            <a:off x="1675440" y="-1779480"/>
            <a:ext cx="1316520" cy="8721720"/>
          </a:xfrm>
          <a:prstGeom prst="rect">
            <a:avLst/>
          </a:prstGeom>
          <a:ln w="0">
            <a:noFill/>
          </a:ln>
        </p:spPr>
      </p:pic>
      <p:sp>
        <p:nvSpPr>
          <p:cNvPr id="449" name="Google Shape;735;p29"/>
          <p:cNvSpPr/>
          <p:nvPr/>
        </p:nvSpPr>
        <p:spPr>
          <a:xfrm rot="2700000">
            <a:off x="2899800" y="33120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50" name="Google Shape;736;p29"/>
          <p:cNvSpPr/>
          <p:nvPr/>
        </p:nvSpPr>
        <p:spPr>
          <a:xfrm rot="2700000">
            <a:off x="2101320" y="-11829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51" name="Google Shape;737;p29"/>
          <p:cNvSpPr/>
          <p:nvPr/>
        </p:nvSpPr>
        <p:spPr>
          <a:xfrm rot="2700000">
            <a:off x="854640" y="6876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52" name="Google Shape;738;p29"/>
          <p:cNvSpPr/>
          <p:nvPr/>
        </p:nvSpPr>
        <p:spPr>
          <a:xfrm rot="2700000">
            <a:off x="1006200" y="313488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53" name="Google Shape;739;p29"/>
          <p:cNvSpPr/>
          <p:nvPr/>
        </p:nvSpPr>
        <p:spPr>
          <a:xfrm rot="2700000">
            <a:off x="-339120" y="19994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54" name="PlaceHolder 1"/>
          <p:cNvSpPr>
            <a:spLocks noGrp="1"/>
          </p:cNvSpPr>
          <p:nvPr>
            <p:ph type="title"/>
          </p:nvPr>
        </p:nvSpPr>
        <p:spPr>
          <a:xfrm>
            <a:off x="2022840" y="1580040"/>
            <a:ext cx="5097960" cy="79488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grpSp>
        <p:nvGrpSpPr>
          <p:cNvPr id="455" name="Google Shape;742;p29"/>
          <p:cNvGrpSpPr/>
          <p:nvPr/>
        </p:nvGrpSpPr>
        <p:grpSpPr>
          <a:xfrm>
            <a:off x="385560" y="233280"/>
            <a:ext cx="8539560" cy="4491000"/>
            <a:chOff x="385560" y="233280"/>
            <a:chExt cx="8539560" cy="4491000"/>
          </a:xfrm>
        </p:grpSpPr>
        <p:sp>
          <p:nvSpPr>
            <p:cNvPr id="456" name="Google Shape;743;p29"/>
            <p:cNvSpPr/>
            <p:nvPr/>
          </p:nvSpPr>
          <p:spPr>
            <a:xfrm>
              <a:off x="5205600" y="6793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57" name="Google Shape;744;p29"/>
            <p:cNvSpPr/>
            <p:nvPr/>
          </p:nvSpPr>
          <p:spPr>
            <a:xfrm>
              <a:off x="4341600" y="43581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58" name="Google Shape;745;p29"/>
            <p:cNvSpPr/>
            <p:nvPr/>
          </p:nvSpPr>
          <p:spPr>
            <a:xfrm>
              <a:off x="385560" y="46738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59" name="Google Shape;746;p29"/>
            <p:cNvSpPr/>
            <p:nvPr/>
          </p:nvSpPr>
          <p:spPr>
            <a:xfrm>
              <a:off x="1887120" y="445788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60" name="Google Shape;747;p29"/>
            <p:cNvSpPr/>
            <p:nvPr/>
          </p:nvSpPr>
          <p:spPr>
            <a:xfrm>
              <a:off x="2172240" y="23328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61" name="Google Shape;748;p29"/>
            <p:cNvSpPr/>
            <p:nvPr/>
          </p:nvSpPr>
          <p:spPr>
            <a:xfrm>
              <a:off x="8898840" y="10839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62" name="Google Shape;749;p29"/>
            <p:cNvSpPr/>
            <p:nvPr/>
          </p:nvSpPr>
          <p:spPr>
            <a:xfrm>
              <a:off x="6041160" y="397584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63" name="Google Shape;750;p29"/>
            <p:cNvSpPr/>
            <p:nvPr/>
          </p:nvSpPr>
          <p:spPr>
            <a:xfrm rot="4916400">
              <a:off x="7268400" y="82620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64" name="Google Shape;751;p29"/>
            <p:cNvSpPr/>
            <p:nvPr/>
          </p:nvSpPr>
          <p:spPr>
            <a:xfrm>
              <a:off x="8638200" y="28440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65" name="Google Shape;752;p29"/>
            <p:cNvSpPr/>
            <p:nvPr/>
          </p:nvSpPr>
          <p:spPr>
            <a:xfrm>
              <a:off x="2800080" y="90036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66" name="Google Shape;753;p29"/>
          <p:cNvSpPr/>
          <p:nvPr/>
        </p:nvSpPr>
        <p:spPr>
          <a:xfrm rot="2700000">
            <a:off x="1425960" y="36597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67" name="Google Shape;754;p29"/>
          <p:cNvSpPr/>
          <p:nvPr/>
        </p:nvSpPr>
        <p:spPr>
          <a:xfrm rot="2700000">
            <a:off x="8209800" y="871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68" name="Google Shape;755;p29"/>
          <p:cNvSpPr/>
          <p:nvPr/>
        </p:nvSpPr>
        <p:spPr>
          <a:xfrm rot="2700000">
            <a:off x="9300960" y="-9554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469" name="Google Shape;756;p29"/>
          <p:cNvPicPr/>
          <p:nvPr/>
        </p:nvPicPr>
        <p:blipFill>
          <a:blip r:embed="rId4">
            <a:alphaModFix amt="37000"/>
          </a:blip>
          <a:stretch/>
        </p:blipFill>
        <p:spPr>
          <a:xfrm rot="2700000">
            <a:off x="6879960" y="-2552040"/>
            <a:ext cx="1241640" cy="9073080"/>
          </a:xfrm>
          <a:prstGeom prst="rect">
            <a:avLst/>
          </a:prstGeom>
          <a:ln w="0">
            <a:noFill/>
          </a:ln>
        </p:spPr>
      </p:pic>
      <p:sp>
        <p:nvSpPr>
          <p:cNvPr id="47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471" name="Google Shape;29;p3"/>
          <p:cNvSpPr/>
          <p:nvPr/>
        </p:nvSpPr>
        <p:spPr>
          <a:xfrm flipH="1">
            <a:off x="3907800" y="36540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2" name="Google Shape;30;p3"/>
          <p:cNvSpPr/>
          <p:nvPr/>
        </p:nvSpPr>
        <p:spPr>
          <a:xfrm flipH="1">
            <a:off x="7917840" y="4652640"/>
            <a:ext cx="50400" cy="49680"/>
          </a:xfrm>
          <a:custGeom>
            <a:avLst/>
            <a:gdLst>
              <a:gd name="textAreaLeft" fmla="*/ 360 w 50400"/>
              <a:gd name="textAreaRight" fmla="*/ 5112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3" name="Google Shape;31;p3"/>
          <p:cNvSpPr/>
          <p:nvPr/>
        </p:nvSpPr>
        <p:spPr>
          <a:xfrm flipH="1">
            <a:off x="8978760" y="253008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4" name="Google Shape;32;p3"/>
          <p:cNvSpPr/>
          <p:nvPr/>
        </p:nvSpPr>
        <p:spPr>
          <a:xfrm flipH="1">
            <a:off x="5367240" y="4980960"/>
            <a:ext cx="25560" cy="25560"/>
          </a:xfrm>
          <a:custGeom>
            <a:avLst/>
            <a:gdLst>
              <a:gd name="textAreaLeft" fmla="*/ -360 w 25560"/>
              <a:gd name="textAreaRight" fmla="*/ 2556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5" name="Google Shape;33;p3"/>
          <p:cNvSpPr/>
          <p:nvPr/>
        </p:nvSpPr>
        <p:spPr>
          <a:xfrm flipH="1">
            <a:off x="7138800" y="22284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6" name="Google Shape;34;p3"/>
          <p:cNvSpPr/>
          <p:nvPr/>
        </p:nvSpPr>
        <p:spPr>
          <a:xfrm flipH="1">
            <a:off x="8489520" y="107352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7" name="Google Shape;35;p3"/>
          <p:cNvSpPr/>
          <p:nvPr/>
        </p:nvSpPr>
        <p:spPr>
          <a:xfrm flipH="1">
            <a:off x="2767320" y="4170600"/>
            <a:ext cx="25560" cy="26280"/>
          </a:xfrm>
          <a:custGeom>
            <a:avLst/>
            <a:gdLst>
              <a:gd name="textAreaLeft" fmla="*/ -360 w 25560"/>
              <a:gd name="textAreaRight" fmla="*/ 2556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8" name="Google Shape;36;p3"/>
          <p:cNvSpPr/>
          <p:nvPr/>
        </p:nvSpPr>
        <p:spPr>
          <a:xfrm flipH="1">
            <a:off x="8742600" y="1577880"/>
            <a:ext cx="32400" cy="33120"/>
          </a:xfrm>
          <a:custGeom>
            <a:avLst/>
            <a:gdLst>
              <a:gd name="textAreaLeft" fmla="*/ 360 w 32400"/>
              <a:gd name="textAreaRight" fmla="*/ 3312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9" name="Google Shape;37;p3"/>
          <p:cNvSpPr/>
          <p:nvPr/>
        </p:nvSpPr>
        <p:spPr>
          <a:xfrm flipH="1">
            <a:off x="3714480" y="283392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0" name="Google Shape;38;p3"/>
          <p:cNvSpPr/>
          <p:nvPr/>
        </p:nvSpPr>
        <p:spPr>
          <a:xfrm flipH="1">
            <a:off x="6123600" y="88992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1" name="Google Shape;39;p3"/>
          <p:cNvSpPr/>
          <p:nvPr/>
        </p:nvSpPr>
        <p:spPr>
          <a:xfrm>
            <a:off x="5317560" y="3142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2" name="Google Shape;40;p3"/>
          <p:cNvSpPr/>
          <p:nvPr/>
        </p:nvSpPr>
        <p:spPr>
          <a:xfrm>
            <a:off x="1060200" y="46184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3" name="Google Shape;41;p3"/>
          <p:cNvSpPr/>
          <p:nvPr/>
        </p:nvSpPr>
        <p:spPr>
          <a:xfrm>
            <a:off x="0" y="24958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4" name="Google Shape;42;p3"/>
          <p:cNvSpPr/>
          <p:nvPr/>
        </p:nvSpPr>
        <p:spPr>
          <a:xfrm>
            <a:off x="3635280" y="49467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5" name="Google Shape;43;p3"/>
          <p:cNvSpPr/>
          <p:nvPr/>
        </p:nvSpPr>
        <p:spPr>
          <a:xfrm>
            <a:off x="1862640" y="1886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6" name="Google Shape;44;p3"/>
          <p:cNvSpPr/>
          <p:nvPr/>
        </p:nvSpPr>
        <p:spPr>
          <a:xfrm>
            <a:off x="512280" y="10393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7" name="Google Shape;45;p3"/>
          <p:cNvSpPr/>
          <p:nvPr/>
        </p:nvSpPr>
        <p:spPr>
          <a:xfrm>
            <a:off x="6265080" y="48456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8" name="Google Shape;46;p3"/>
          <p:cNvSpPr/>
          <p:nvPr/>
        </p:nvSpPr>
        <p:spPr>
          <a:xfrm>
            <a:off x="253440" y="15436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9" name="Google Shape;47;p3"/>
          <p:cNvSpPr/>
          <p:nvPr/>
        </p:nvSpPr>
        <p:spPr>
          <a:xfrm>
            <a:off x="99360" y="31042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90" name="Google Shape;48;p3"/>
          <p:cNvSpPr/>
          <p:nvPr/>
        </p:nvSpPr>
        <p:spPr>
          <a:xfrm>
            <a:off x="2871720" y="8557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91" name="Google Shape;49;p3"/>
          <p:cNvSpPr/>
          <p:nvPr/>
        </p:nvSpPr>
        <p:spPr>
          <a:xfrm>
            <a:off x="510876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92" name="Google Shape;50;p3"/>
          <p:cNvSpPr/>
          <p:nvPr/>
        </p:nvSpPr>
        <p:spPr>
          <a:xfrm rot="2700000">
            <a:off x="8240040" y="15739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93" name="Google Shape;51;p3"/>
          <p:cNvSpPr/>
          <p:nvPr/>
        </p:nvSpPr>
        <p:spPr>
          <a:xfrm rot="2700000">
            <a:off x="528480" y="331164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pic>
        <p:nvPicPr>
          <p:cNvPr id="494" name="Google Shape;52;p3"/>
          <p:cNvPicPr/>
          <p:nvPr/>
        </p:nvPicPr>
        <p:blipFill>
          <a:blip r:embed="rId4"/>
          <a:stretch/>
        </p:blipFill>
        <p:spPr>
          <a:xfrm rot="2700000">
            <a:off x="845280" y="-1154160"/>
            <a:ext cx="1095120" cy="5142960"/>
          </a:xfrm>
          <a:prstGeom prst="rect">
            <a:avLst/>
          </a:prstGeom>
          <a:ln w="0">
            <a:noFill/>
          </a:ln>
        </p:spPr>
      </p:pic>
      <p:pic>
        <p:nvPicPr>
          <p:cNvPr id="495" name="Google Shape;53;p3"/>
          <p:cNvPicPr/>
          <p:nvPr/>
        </p:nvPicPr>
        <p:blipFill>
          <a:blip r:embed="rId5"/>
          <a:stretch/>
        </p:blipFill>
        <p:spPr>
          <a:xfrm rot="2700000">
            <a:off x="6963120" y="-664920"/>
            <a:ext cx="909720" cy="5143320"/>
          </a:xfrm>
          <a:prstGeom prst="rect">
            <a:avLst/>
          </a:prstGeom>
          <a:ln w="0">
            <a:noFill/>
          </a:ln>
        </p:spPr>
      </p:pic>
      <p:sp>
        <p:nvSpPr>
          <p:cNvPr id="496" name="Google Shape;54;p3"/>
          <p:cNvSpPr/>
          <p:nvPr/>
        </p:nvSpPr>
        <p:spPr>
          <a:xfrm rot="2700000">
            <a:off x="7970040" y="17604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97" name="Google Shape;55;p3"/>
          <p:cNvSpPr/>
          <p:nvPr/>
        </p:nvSpPr>
        <p:spPr>
          <a:xfrm>
            <a:off x="210708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98" name="Google Shape;56;p3"/>
          <p:cNvSpPr/>
          <p:nvPr/>
        </p:nvSpPr>
        <p:spPr>
          <a:xfrm>
            <a:off x="1632960" y="81000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99" name="PlaceHolder 1"/>
          <p:cNvSpPr>
            <a:spLocks noGrp="1"/>
          </p:cNvSpPr>
          <p:nvPr>
            <p:ph type="title"/>
          </p:nvPr>
        </p:nvSpPr>
        <p:spPr>
          <a:xfrm>
            <a:off x="1335960" y="2494800"/>
            <a:ext cx="6471720" cy="841320"/>
          </a:xfrm>
          <a:prstGeom prst="rect">
            <a:avLst/>
          </a:prstGeom>
          <a:noFill/>
          <a:ln w="0">
            <a:noFill/>
          </a:ln>
        </p:spPr>
        <p:txBody>
          <a:bodyPr lIns="91440" tIns="91440" rIns="91440" bIns="91440" anchor="ctr">
            <a:noAutofit/>
          </a:bodyPr>
          <a:lstStyle/>
          <a:p>
            <a:pPr indent="0">
              <a:buNone/>
            </a:pPr>
            <a:r>
              <a:rPr lang="fr-FR" sz="4500" b="0" strike="noStrike" spc="-1">
                <a:solidFill>
                  <a:schemeClr val="dk1"/>
                </a:solidFill>
                <a:latin typeface="Arial"/>
              </a:rPr>
              <a:t>Click to edit the title text format</a:t>
            </a:r>
          </a:p>
        </p:txBody>
      </p:sp>
      <p:sp>
        <p:nvSpPr>
          <p:cNvPr id="500" name="PlaceHolder 2"/>
          <p:cNvSpPr>
            <a:spLocks noGrp="1"/>
          </p:cNvSpPr>
          <p:nvPr>
            <p:ph type="title"/>
          </p:nvPr>
        </p:nvSpPr>
        <p:spPr>
          <a:xfrm>
            <a:off x="3120840" y="1424520"/>
            <a:ext cx="2901960" cy="841320"/>
          </a:xfrm>
          <a:prstGeom prst="rect">
            <a:avLst/>
          </a:prstGeom>
          <a:noFill/>
          <a:ln w="0">
            <a:noFill/>
          </a:ln>
        </p:spPr>
        <p:txBody>
          <a:bodyPr lIns="91440" tIns="91440" rIns="91440" bIns="91440" anchor="ctr">
            <a:noAutofit/>
          </a:bodyPr>
          <a:lstStyle/>
          <a:p>
            <a:pPr indent="0" algn="ctr">
              <a:lnSpc>
                <a:spcPct val="100000"/>
              </a:lnSpc>
              <a:buNone/>
            </a:pPr>
            <a:r>
              <a:rPr lang="fr-FR" sz="6500" b="1" strike="noStrike" spc="-1">
                <a:solidFill>
                  <a:schemeClr val="dk1"/>
                </a:solidFill>
                <a:latin typeface="Abhaya Libre"/>
                <a:ea typeface="Abhaya Libre"/>
              </a:rPr>
              <a:t>xx%</a:t>
            </a:r>
            <a:endParaRPr lang="fr-FR" sz="6500" b="0" strike="noStrike" spc="-1">
              <a:solidFill>
                <a:schemeClr val="dk1"/>
              </a:solidFill>
              <a:latin typeface="Arial"/>
            </a:endParaRPr>
          </a:p>
        </p:txBody>
      </p:sp>
      <p:pic>
        <p:nvPicPr>
          <p:cNvPr id="501" name="Google Shape;60;p3"/>
          <p:cNvPicPr/>
          <p:nvPr/>
        </p:nvPicPr>
        <p:blipFill>
          <a:blip r:embed="rId4"/>
          <a:stretch/>
        </p:blipFill>
        <p:spPr>
          <a:xfrm rot="13500000">
            <a:off x="2116440" y="1442520"/>
            <a:ext cx="1095120" cy="5142960"/>
          </a:xfrm>
          <a:prstGeom prst="rect">
            <a:avLst/>
          </a:prstGeom>
          <a:ln w="0">
            <a:noFill/>
          </a:ln>
        </p:spPr>
      </p:pic>
      <p:sp>
        <p:nvSpPr>
          <p:cNvPr id="502" name="Google Shape;61;p3"/>
          <p:cNvSpPr/>
          <p:nvPr/>
        </p:nvSpPr>
        <p:spPr>
          <a:xfrm rot="2700000">
            <a:off x="714600" y="73980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03" name="Google Shape;62;p3"/>
          <p:cNvSpPr/>
          <p:nvPr/>
        </p:nvSpPr>
        <p:spPr>
          <a:xfrm rot="2700000">
            <a:off x="7491240" y="-74772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04" name="Google Shape;63;p3"/>
          <p:cNvSpPr/>
          <p:nvPr/>
        </p:nvSpPr>
        <p:spPr>
          <a:xfrm rot="2700000">
            <a:off x="826200" y="11451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05" name="Google Shape;64;p3"/>
          <p:cNvSpPr/>
          <p:nvPr/>
        </p:nvSpPr>
        <p:spPr>
          <a:xfrm rot="18899400">
            <a:off x="-1750680" y="398880"/>
            <a:ext cx="5368680" cy="85536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06" name="Google Shape;65;p3"/>
          <p:cNvSpPr/>
          <p:nvPr/>
        </p:nvSpPr>
        <p:spPr>
          <a:xfrm rot="8099400">
            <a:off x="5380560" y="3978000"/>
            <a:ext cx="5368680" cy="85536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07"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508" name="Google Shape;759;p30"/>
          <p:cNvPicPr/>
          <p:nvPr/>
        </p:nvPicPr>
        <p:blipFill>
          <a:blip r:embed="rId4">
            <a:alphaModFix amt="37000"/>
          </a:blip>
          <a:stretch/>
        </p:blipFill>
        <p:spPr>
          <a:xfrm rot="13500000">
            <a:off x="15480" y="-2327040"/>
            <a:ext cx="1316520" cy="7443000"/>
          </a:xfrm>
          <a:prstGeom prst="rect">
            <a:avLst/>
          </a:prstGeom>
          <a:ln w="0">
            <a:noFill/>
          </a:ln>
        </p:spPr>
      </p:pic>
      <p:grpSp>
        <p:nvGrpSpPr>
          <p:cNvPr id="509" name="Google Shape;760;p30"/>
          <p:cNvGrpSpPr/>
          <p:nvPr/>
        </p:nvGrpSpPr>
        <p:grpSpPr>
          <a:xfrm>
            <a:off x="349200" y="76680"/>
            <a:ext cx="8706240" cy="4979880"/>
            <a:chOff x="349200" y="76680"/>
            <a:chExt cx="8706240" cy="4979880"/>
          </a:xfrm>
        </p:grpSpPr>
        <p:grpSp>
          <p:nvGrpSpPr>
            <p:cNvPr id="510" name="Google Shape;761;p30"/>
            <p:cNvGrpSpPr/>
            <p:nvPr/>
          </p:nvGrpSpPr>
          <p:grpSpPr>
            <a:xfrm>
              <a:off x="349200" y="76680"/>
              <a:ext cx="8706240" cy="4929840"/>
              <a:chOff x="349200" y="76680"/>
              <a:chExt cx="8706240" cy="4929840"/>
            </a:xfrm>
          </p:grpSpPr>
          <p:sp>
            <p:nvSpPr>
              <p:cNvPr id="511" name="Google Shape;762;p30"/>
              <p:cNvSpPr/>
              <p:nvPr/>
            </p:nvSpPr>
            <p:spPr>
              <a:xfrm>
                <a:off x="9005760" y="27266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2" name="Google Shape;763;p30"/>
              <p:cNvSpPr/>
              <p:nvPr/>
            </p:nvSpPr>
            <p:spPr>
              <a:xfrm>
                <a:off x="1359720" y="480528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3" name="Google Shape;764;p30"/>
              <p:cNvSpPr/>
              <p:nvPr/>
            </p:nvSpPr>
            <p:spPr>
              <a:xfrm>
                <a:off x="349200" y="31161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4" name="Google Shape;765;p30"/>
              <p:cNvSpPr/>
              <p:nvPr/>
            </p:nvSpPr>
            <p:spPr>
              <a:xfrm>
                <a:off x="393480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5" name="Google Shape;766;p30"/>
              <p:cNvSpPr/>
              <p:nvPr/>
            </p:nvSpPr>
            <p:spPr>
              <a:xfrm>
                <a:off x="1886040" y="1101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6" name="Google Shape;767;p30"/>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7" name="Google Shape;768;p30"/>
              <p:cNvSpPr/>
              <p:nvPr/>
            </p:nvSpPr>
            <p:spPr>
              <a:xfrm>
                <a:off x="8997480" y="385812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8" name="Google Shape;769;p30"/>
              <p:cNvSpPr/>
              <p:nvPr/>
            </p:nvSpPr>
            <p:spPr>
              <a:xfrm>
                <a:off x="552960" y="13492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9" name="Google Shape;770;p30"/>
              <p:cNvSpPr/>
              <p:nvPr/>
            </p:nvSpPr>
            <p:spPr>
              <a:xfrm>
                <a:off x="8592480" y="32050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20" name="Google Shape;771;p30"/>
              <p:cNvSpPr/>
              <p:nvPr/>
            </p:nvSpPr>
            <p:spPr>
              <a:xfrm>
                <a:off x="3836160" y="766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521" name="Google Shape;772;p30"/>
            <p:cNvSpPr/>
            <p:nvPr/>
          </p:nvSpPr>
          <p:spPr>
            <a:xfrm>
              <a:off x="8677080" y="500688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522" name="Google Shape;773;p30"/>
          <p:cNvPicPr/>
          <p:nvPr/>
        </p:nvPicPr>
        <p:blipFill>
          <a:blip r:embed="rId4">
            <a:alphaModFix amt="37000"/>
          </a:blip>
          <a:stretch/>
        </p:blipFill>
        <p:spPr>
          <a:xfrm rot="2700000">
            <a:off x="7010640" y="-2513520"/>
            <a:ext cx="1316520" cy="7443000"/>
          </a:xfrm>
          <a:prstGeom prst="rect">
            <a:avLst/>
          </a:prstGeom>
          <a:ln w="0">
            <a:noFill/>
          </a:ln>
        </p:spPr>
      </p:pic>
      <p:sp>
        <p:nvSpPr>
          <p:cNvPr id="523" name="Google Shape;774;p30"/>
          <p:cNvSpPr/>
          <p:nvPr/>
        </p:nvSpPr>
        <p:spPr>
          <a:xfrm rot="2700000">
            <a:off x="8944920" y="24624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24" name="Google Shape;775;p30"/>
          <p:cNvSpPr/>
          <p:nvPr/>
        </p:nvSpPr>
        <p:spPr>
          <a:xfrm rot="2700000">
            <a:off x="-117000" y="-12495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25" name="Google Shape;776;p30"/>
          <p:cNvSpPr/>
          <p:nvPr/>
        </p:nvSpPr>
        <p:spPr>
          <a:xfrm rot="2700000">
            <a:off x="7955640" y="-33570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26" name="Google Shape;777;p30"/>
          <p:cNvSpPr/>
          <p:nvPr/>
        </p:nvSpPr>
        <p:spPr>
          <a:xfrm rot="2700000">
            <a:off x="4737600" y="40968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2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528" name="Google Shape;780;p30"/>
          <p:cNvGrpSpPr/>
          <p:nvPr/>
        </p:nvGrpSpPr>
        <p:grpSpPr>
          <a:xfrm>
            <a:off x="552960" y="59760"/>
            <a:ext cx="7631280" cy="4946760"/>
            <a:chOff x="552960" y="59760"/>
            <a:chExt cx="7631280" cy="4946760"/>
          </a:xfrm>
        </p:grpSpPr>
        <p:grpSp>
          <p:nvGrpSpPr>
            <p:cNvPr id="529" name="Google Shape;781;p30"/>
            <p:cNvGrpSpPr/>
            <p:nvPr/>
          </p:nvGrpSpPr>
          <p:grpSpPr>
            <a:xfrm>
              <a:off x="552960" y="59760"/>
              <a:ext cx="7631280" cy="4946760"/>
              <a:chOff x="552960" y="59760"/>
              <a:chExt cx="7631280" cy="4946760"/>
            </a:xfrm>
          </p:grpSpPr>
          <p:sp>
            <p:nvSpPr>
              <p:cNvPr id="530" name="Google Shape;782;p30"/>
              <p:cNvSpPr/>
              <p:nvPr/>
            </p:nvSpPr>
            <p:spPr>
              <a:xfrm>
                <a:off x="5195880" y="597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31" name="Google Shape;783;p30"/>
              <p:cNvSpPr/>
              <p:nvPr/>
            </p:nvSpPr>
            <p:spPr>
              <a:xfrm>
                <a:off x="1359720" y="46526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32" name="Google Shape;784;p30"/>
              <p:cNvSpPr/>
              <p:nvPr/>
            </p:nvSpPr>
            <p:spPr>
              <a:xfrm>
                <a:off x="7995600" y="13870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33" name="Google Shape;785;p30"/>
              <p:cNvSpPr/>
              <p:nvPr/>
            </p:nvSpPr>
            <p:spPr>
              <a:xfrm>
                <a:off x="393480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34" name="Google Shape;786;p30"/>
              <p:cNvSpPr/>
              <p:nvPr/>
            </p:nvSpPr>
            <p:spPr>
              <a:xfrm>
                <a:off x="2162160" y="2228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35" name="Google Shape;787;p30"/>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36" name="Google Shape;788;p30"/>
              <p:cNvSpPr/>
              <p:nvPr/>
            </p:nvSpPr>
            <p:spPr>
              <a:xfrm>
                <a:off x="8158680" y="488088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37" name="Google Shape;789;p30"/>
              <p:cNvSpPr/>
              <p:nvPr/>
            </p:nvSpPr>
            <p:spPr>
              <a:xfrm>
                <a:off x="55296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38" name="Google Shape;790;p30"/>
              <p:cNvSpPr/>
              <p:nvPr/>
            </p:nvSpPr>
            <p:spPr>
              <a:xfrm>
                <a:off x="6951960" y="47386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39" name="Google Shape;791;p30"/>
              <p:cNvSpPr/>
              <p:nvPr/>
            </p:nvSpPr>
            <p:spPr>
              <a:xfrm>
                <a:off x="7286040" y="2041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540" name="Google Shape;792;p30"/>
            <p:cNvSpPr/>
            <p:nvPr/>
          </p:nvSpPr>
          <p:spPr>
            <a:xfrm>
              <a:off x="533736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541" name="Google Shape;794;p31"/>
          <p:cNvPicPr/>
          <p:nvPr/>
        </p:nvPicPr>
        <p:blipFill>
          <a:blip r:embed="rId4">
            <a:alphaModFix amt="37000"/>
          </a:blip>
          <a:stretch/>
        </p:blipFill>
        <p:spPr>
          <a:xfrm rot="13500000">
            <a:off x="767160" y="-4246560"/>
            <a:ext cx="1316520" cy="7443000"/>
          </a:xfrm>
          <a:prstGeom prst="rect">
            <a:avLst/>
          </a:prstGeom>
          <a:ln w="0">
            <a:noFill/>
          </a:ln>
        </p:spPr>
      </p:pic>
      <p:grpSp>
        <p:nvGrpSpPr>
          <p:cNvPr id="542" name="Google Shape;795;p31"/>
          <p:cNvGrpSpPr/>
          <p:nvPr/>
        </p:nvGrpSpPr>
        <p:grpSpPr>
          <a:xfrm>
            <a:off x="217800" y="-6480"/>
            <a:ext cx="8520120" cy="4878360"/>
            <a:chOff x="217800" y="-6480"/>
            <a:chExt cx="8520120" cy="4878360"/>
          </a:xfrm>
        </p:grpSpPr>
        <p:sp>
          <p:nvSpPr>
            <p:cNvPr id="543" name="Google Shape;796;p31"/>
            <p:cNvSpPr/>
            <p:nvPr/>
          </p:nvSpPr>
          <p:spPr>
            <a:xfrm>
              <a:off x="4847400" y="16905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44" name="Google Shape;797;p31"/>
            <p:cNvSpPr/>
            <p:nvPr/>
          </p:nvSpPr>
          <p:spPr>
            <a:xfrm>
              <a:off x="217800" y="382068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45" name="Google Shape;798;p31"/>
            <p:cNvSpPr/>
            <p:nvPr/>
          </p:nvSpPr>
          <p:spPr>
            <a:xfrm>
              <a:off x="1775880" y="-64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46" name="Google Shape;799;p31"/>
            <p:cNvSpPr/>
            <p:nvPr/>
          </p:nvSpPr>
          <p:spPr>
            <a:xfrm>
              <a:off x="7326360" y="94140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47" name="Google Shape;800;p31"/>
            <p:cNvSpPr/>
            <p:nvPr/>
          </p:nvSpPr>
          <p:spPr>
            <a:xfrm>
              <a:off x="3305160" y="46425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48" name="Google Shape;801;p31"/>
            <p:cNvSpPr/>
            <p:nvPr/>
          </p:nvSpPr>
          <p:spPr>
            <a:xfrm>
              <a:off x="3478680" y="13784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49" name="Google Shape;802;p31"/>
            <p:cNvSpPr/>
            <p:nvPr/>
          </p:nvSpPr>
          <p:spPr>
            <a:xfrm>
              <a:off x="4916520" y="48456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50" name="Google Shape;803;p31"/>
            <p:cNvSpPr/>
            <p:nvPr/>
          </p:nvSpPr>
          <p:spPr>
            <a:xfrm>
              <a:off x="552960" y="462600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51" name="Google Shape;804;p31"/>
            <p:cNvSpPr/>
            <p:nvPr/>
          </p:nvSpPr>
          <p:spPr>
            <a:xfrm>
              <a:off x="8704800" y="27576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52" name="Google Shape;805;p31"/>
            <p:cNvSpPr/>
            <p:nvPr/>
          </p:nvSpPr>
          <p:spPr>
            <a:xfrm>
              <a:off x="3866760" y="338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553" name="Google Shape;806;p31"/>
          <p:cNvPicPr/>
          <p:nvPr/>
        </p:nvPicPr>
        <p:blipFill>
          <a:blip r:embed="rId4">
            <a:alphaModFix amt="37000"/>
          </a:blip>
          <a:stretch/>
        </p:blipFill>
        <p:spPr>
          <a:xfrm rot="13500000">
            <a:off x="7318440" y="-298800"/>
            <a:ext cx="1316520" cy="8003520"/>
          </a:xfrm>
          <a:prstGeom prst="rect">
            <a:avLst/>
          </a:prstGeom>
          <a:ln w="0">
            <a:noFill/>
          </a:ln>
        </p:spPr>
      </p:pic>
      <p:sp>
        <p:nvSpPr>
          <p:cNvPr id="554" name="Google Shape;807;p31"/>
          <p:cNvSpPr/>
          <p:nvPr/>
        </p:nvSpPr>
        <p:spPr>
          <a:xfrm rot="2700000">
            <a:off x="8096400" y="-70020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55" name="Google Shape;808;p31"/>
          <p:cNvSpPr/>
          <p:nvPr/>
        </p:nvSpPr>
        <p:spPr>
          <a:xfrm rot="2700000">
            <a:off x="8019000" y="27367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56" name="Google Shape;809;p31"/>
          <p:cNvSpPr/>
          <p:nvPr/>
        </p:nvSpPr>
        <p:spPr>
          <a:xfrm rot="2700000">
            <a:off x="-543600" y="280548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57" name="Google Shape;810;p31"/>
          <p:cNvSpPr/>
          <p:nvPr/>
        </p:nvSpPr>
        <p:spPr>
          <a:xfrm rot="2700000">
            <a:off x="9888840" y="-22759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5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559" name="Google Shape;814;p31"/>
          <p:cNvGrpSpPr/>
          <p:nvPr/>
        </p:nvGrpSpPr>
        <p:grpSpPr>
          <a:xfrm>
            <a:off x="369360" y="-133560"/>
            <a:ext cx="9085320" cy="4923360"/>
            <a:chOff x="369360" y="-133560"/>
            <a:chExt cx="9085320" cy="4923360"/>
          </a:xfrm>
        </p:grpSpPr>
        <p:grpSp>
          <p:nvGrpSpPr>
            <p:cNvPr id="560" name="Google Shape;815;p31"/>
            <p:cNvGrpSpPr/>
            <p:nvPr/>
          </p:nvGrpSpPr>
          <p:grpSpPr>
            <a:xfrm>
              <a:off x="369360" y="-133560"/>
              <a:ext cx="9085320" cy="4923360"/>
              <a:chOff x="369360" y="-133560"/>
              <a:chExt cx="9085320" cy="4923360"/>
            </a:xfrm>
          </p:grpSpPr>
          <p:sp>
            <p:nvSpPr>
              <p:cNvPr id="561" name="Google Shape;816;p31"/>
              <p:cNvSpPr/>
              <p:nvPr/>
            </p:nvSpPr>
            <p:spPr>
              <a:xfrm>
                <a:off x="8593560" y="4525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62" name="Google Shape;817;p31"/>
              <p:cNvSpPr/>
              <p:nvPr/>
            </p:nvSpPr>
            <p:spPr>
              <a:xfrm>
                <a:off x="4757760" y="443628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63" name="Google Shape;818;p31"/>
              <p:cNvSpPr/>
              <p:nvPr/>
            </p:nvSpPr>
            <p:spPr>
              <a:xfrm>
                <a:off x="8650440" y="269460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64" name="Google Shape;819;p31"/>
              <p:cNvSpPr/>
              <p:nvPr/>
            </p:nvSpPr>
            <p:spPr>
              <a:xfrm>
                <a:off x="2989080" y="476424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65" name="Google Shape;820;p31"/>
              <p:cNvSpPr/>
              <p:nvPr/>
            </p:nvSpPr>
            <p:spPr>
              <a:xfrm>
                <a:off x="5560200" y="61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66" name="Google Shape;821;p31"/>
              <p:cNvSpPr/>
              <p:nvPr/>
            </p:nvSpPr>
            <p:spPr>
              <a:xfrm>
                <a:off x="2761920" y="-1335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67" name="Google Shape;822;p31"/>
              <p:cNvSpPr/>
              <p:nvPr/>
            </p:nvSpPr>
            <p:spPr>
              <a:xfrm>
                <a:off x="9429120" y="374904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68" name="Google Shape;823;p31"/>
              <p:cNvSpPr/>
              <p:nvPr/>
            </p:nvSpPr>
            <p:spPr>
              <a:xfrm>
                <a:off x="369360" y="113292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69" name="Google Shape;824;p31"/>
              <p:cNvSpPr/>
              <p:nvPr/>
            </p:nvSpPr>
            <p:spPr>
              <a:xfrm>
                <a:off x="8978400" y="32266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70" name="Google Shape;825;p31"/>
              <p:cNvSpPr/>
              <p:nvPr/>
            </p:nvSpPr>
            <p:spPr>
              <a:xfrm>
                <a:off x="6568920" y="6732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571" name="Google Shape;826;p31"/>
            <p:cNvSpPr/>
            <p:nvPr/>
          </p:nvSpPr>
          <p:spPr>
            <a:xfrm>
              <a:off x="8735400" y="453240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572" name="Google Shape;828;p32"/>
          <p:cNvPicPr/>
          <p:nvPr/>
        </p:nvPicPr>
        <p:blipFill>
          <a:blip r:embed="rId4">
            <a:alphaModFix amt="37000"/>
          </a:blip>
          <a:stretch/>
        </p:blipFill>
        <p:spPr>
          <a:xfrm rot="2700000">
            <a:off x="-1626480" y="-2189880"/>
            <a:ext cx="1241640" cy="9073080"/>
          </a:xfrm>
          <a:prstGeom prst="rect">
            <a:avLst/>
          </a:prstGeom>
          <a:ln w="0">
            <a:noFill/>
          </a:ln>
        </p:spPr>
      </p:pic>
      <p:grpSp>
        <p:nvGrpSpPr>
          <p:cNvPr id="573" name="Google Shape;829;p32"/>
          <p:cNvGrpSpPr/>
          <p:nvPr/>
        </p:nvGrpSpPr>
        <p:grpSpPr>
          <a:xfrm>
            <a:off x="217800" y="-6480"/>
            <a:ext cx="8520120" cy="4878360"/>
            <a:chOff x="217800" y="-6480"/>
            <a:chExt cx="8520120" cy="4878360"/>
          </a:xfrm>
        </p:grpSpPr>
        <p:sp>
          <p:nvSpPr>
            <p:cNvPr id="574" name="Google Shape;830;p32"/>
            <p:cNvSpPr/>
            <p:nvPr/>
          </p:nvSpPr>
          <p:spPr>
            <a:xfrm>
              <a:off x="4847400" y="16905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75" name="Google Shape;831;p32"/>
            <p:cNvSpPr/>
            <p:nvPr/>
          </p:nvSpPr>
          <p:spPr>
            <a:xfrm>
              <a:off x="217800" y="382068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76" name="Google Shape;832;p32"/>
            <p:cNvSpPr/>
            <p:nvPr/>
          </p:nvSpPr>
          <p:spPr>
            <a:xfrm>
              <a:off x="1775880" y="-64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77" name="Google Shape;833;p32"/>
            <p:cNvSpPr/>
            <p:nvPr/>
          </p:nvSpPr>
          <p:spPr>
            <a:xfrm>
              <a:off x="7326360" y="94140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78" name="Google Shape;834;p32"/>
            <p:cNvSpPr/>
            <p:nvPr/>
          </p:nvSpPr>
          <p:spPr>
            <a:xfrm>
              <a:off x="3305160" y="46425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79" name="Google Shape;835;p32"/>
            <p:cNvSpPr/>
            <p:nvPr/>
          </p:nvSpPr>
          <p:spPr>
            <a:xfrm>
              <a:off x="3478680" y="13784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80" name="Google Shape;836;p32"/>
            <p:cNvSpPr/>
            <p:nvPr/>
          </p:nvSpPr>
          <p:spPr>
            <a:xfrm>
              <a:off x="4916520" y="48456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81" name="Google Shape;837;p32"/>
            <p:cNvSpPr/>
            <p:nvPr/>
          </p:nvSpPr>
          <p:spPr>
            <a:xfrm>
              <a:off x="552960" y="462600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82" name="Google Shape;838;p32"/>
            <p:cNvSpPr/>
            <p:nvPr/>
          </p:nvSpPr>
          <p:spPr>
            <a:xfrm>
              <a:off x="8704800" y="27576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83" name="Google Shape;839;p32"/>
            <p:cNvSpPr/>
            <p:nvPr/>
          </p:nvSpPr>
          <p:spPr>
            <a:xfrm>
              <a:off x="3866760" y="338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584" name="Google Shape;840;p32"/>
          <p:cNvPicPr/>
          <p:nvPr/>
        </p:nvPicPr>
        <p:blipFill>
          <a:blip r:embed="rId4">
            <a:alphaModFix amt="37000"/>
          </a:blip>
          <a:stretch/>
        </p:blipFill>
        <p:spPr>
          <a:xfrm rot="13500000">
            <a:off x="7318440" y="-298800"/>
            <a:ext cx="1316520" cy="8003520"/>
          </a:xfrm>
          <a:prstGeom prst="rect">
            <a:avLst/>
          </a:prstGeom>
          <a:ln w="0">
            <a:noFill/>
          </a:ln>
        </p:spPr>
      </p:pic>
      <p:sp>
        <p:nvSpPr>
          <p:cNvPr id="585" name="Google Shape;841;p32"/>
          <p:cNvSpPr/>
          <p:nvPr/>
        </p:nvSpPr>
        <p:spPr>
          <a:xfrm rot="2700000">
            <a:off x="8096400" y="-70020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86" name="Google Shape;842;p32"/>
          <p:cNvSpPr/>
          <p:nvPr/>
        </p:nvSpPr>
        <p:spPr>
          <a:xfrm rot="2700000">
            <a:off x="8019000" y="27367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87" name="Google Shape;843;p32"/>
          <p:cNvSpPr/>
          <p:nvPr/>
        </p:nvSpPr>
        <p:spPr>
          <a:xfrm rot="2700000">
            <a:off x="9888840" y="-22759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588" name="Google Shape;844;p32"/>
          <p:cNvGrpSpPr/>
          <p:nvPr/>
        </p:nvGrpSpPr>
        <p:grpSpPr>
          <a:xfrm>
            <a:off x="369360" y="-133560"/>
            <a:ext cx="9085320" cy="4923360"/>
            <a:chOff x="369360" y="-133560"/>
            <a:chExt cx="9085320" cy="4923360"/>
          </a:xfrm>
        </p:grpSpPr>
        <p:grpSp>
          <p:nvGrpSpPr>
            <p:cNvPr id="589" name="Google Shape;845;p32"/>
            <p:cNvGrpSpPr/>
            <p:nvPr/>
          </p:nvGrpSpPr>
          <p:grpSpPr>
            <a:xfrm>
              <a:off x="369360" y="-133560"/>
              <a:ext cx="9085320" cy="4923360"/>
              <a:chOff x="369360" y="-133560"/>
              <a:chExt cx="9085320" cy="4923360"/>
            </a:xfrm>
          </p:grpSpPr>
          <p:sp>
            <p:nvSpPr>
              <p:cNvPr id="590" name="Google Shape;846;p32"/>
              <p:cNvSpPr/>
              <p:nvPr/>
            </p:nvSpPr>
            <p:spPr>
              <a:xfrm>
                <a:off x="8593560" y="4525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91" name="Google Shape;847;p32"/>
              <p:cNvSpPr/>
              <p:nvPr/>
            </p:nvSpPr>
            <p:spPr>
              <a:xfrm>
                <a:off x="4757760" y="443628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92" name="Google Shape;848;p32"/>
              <p:cNvSpPr/>
              <p:nvPr/>
            </p:nvSpPr>
            <p:spPr>
              <a:xfrm>
                <a:off x="8650440" y="269460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93" name="Google Shape;849;p32"/>
              <p:cNvSpPr/>
              <p:nvPr/>
            </p:nvSpPr>
            <p:spPr>
              <a:xfrm>
                <a:off x="2989080" y="476424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94" name="Google Shape;850;p32"/>
              <p:cNvSpPr/>
              <p:nvPr/>
            </p:nvSpPr>
            <p:spPr>
              <a:xfrm>
                <a:off x="5560200" y="61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95" name="Google Shape;851;p32"/>
              <p:cNvSpPr/>
              <p:nvPr/>
            </p:nvSpPr>
            <p:spPr>
              <a:xfrm>
                <a:off x="2761920" y="-1335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96" name="Google Shape;852;p32"/>
              <p:cNvSpPr/>
              <p:nvPr/>
            </p:nvSpPr>
            <p:spPr>
              <a:xfrm>
                <a:off x="9429120" y="374904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97" name="Google Shape;853;p32"/>
              <p:cNvSpPr/>
              <p:nvPr/>
            </p:nvSpPr>
            <p:spPr>
              <a:xfrm>
                <a:off x="369360" y="113292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98" name="Google Shape;854;p32"/>
              <p:cNvSpPr/>
              <p:nvPr/>
            </p:nvSpPr>
            <p:spPr>
              <a:xfrm>
                <a:off x="8978400" y="32266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99" name="Google Shape;855;p32"/>
              <p:cNvSpPr/>
              <p:nvPr/>
            </p:nvSpPr>
            <p:spPr>
              <a:xfrm>
                <a:off x="6568920" y="6732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600" name="Google Shape;856;p32"/>
            <p:cNvSpPr/>
            <p:nvPr/>
          </p:nvSpPr>
          <p:spPr>
            <a:xfrm>
              <a:off x="8735400" y="453240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601" name="Google Shape;859;p32"/>
          <p:cNvPicPr/>
          <p:nvPr/>
        </p:nvPicPr>
        <p:blipFill>
          <a:blip r:embed="rId4">
            <a:alphaModFix amt="37000"/>
          </a:blip>
          <a:stretch/>
        </p:blipFill>
        <p:spPr>
          <a:xfrm rot="2700000">
            <a:off x="6879960" y="-2552040"/>
            <a:ext cx="1241640" cy="9073080"/>
          </a:xfrm>
          <a:prstGeom prst="rect">
            <a:avLst/>
          </a:prstGeom>
          <a:ln w="0">
            <a:noFill/>
          </a:ln>
        </p:spPr>
      </p:pic>
      <p:sp>
        <p:nvSpPr>
          <p:cNvPr id="60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603" name="PlaceHolder 2"/>
          <p:cNvSpPr>
            <a:spLocks noGrp="1"/>
          </p:cNvSpPr>
          <p:nvPr>
            <p:ph type="title"/>
          </p:nvPr>
        </p:nvSpPr>
        <p:spPr>
          <a:xfrm>
            <a:off x="1242720" y="2093040"/>
            <a:ext cx="2907360" cy="484560"/>
          </a:xfrm>
          <a:prstGeom prst="rect">
            <a:avLst/>
          </a:prstGeom>
          <a:noFill/>
          <a:ln w="0">
            <a:noFill/>
          </a:ln>
        </p:spPr>
        <p:txBody>
          <a:bodyPr lIns="91440" tIns="91440" rIns="91440" bIns="91440" anchor="ctr">
            <a:noAutofit/>
          </a:bodyPr>
          <a:lstStyle/>
          <a:p>
            <a:pPr indent="0" algn="ctr">
              <a:lnSpc>
                <a:spcPct val="100000"/>
              </a:lnSpc>
              <a:buNone/>
            </a:pPr>
            <a:r>
              <a:rPr lang="fr-FR" sz="3000" b="1" strike="noStrike" spc="-1">
                <a:solidFill>
                  <a:schemeClr val="dk1"/>
                </a:solidFill>
                <a:latin typeface="Abhaya Libre"/>
                <a:ea typeface="Abhaya Libre"/>
              </a:rPr>
              <a:t>xx%</a:t>
            </a:r>
            <a:endParaRPr lang="fr-FR" sz="3000" b="0" strike="noStrike" spc="-1">
              <a:solidFill>
                <a:schemeClr val="dk1"/>
              </a:solidFill>
              <a:latin typeface="Arial"/>
            </a:endParaRPr>
          </a:p>
        </p:txBody>
      </p:sp>
      <p:sp>
        <p:nvSpPr>
          <p:cNvPr id="604" name="PlaceHolder 3"/>
          <p:cNvSpPr>
            <a:spLocks noGrp="1"/>
          </p:cNvSpPr>
          <p:nvPr>
            <p:ph type="title"/>
          </p:nvPr>
        </p:nvSpPr>
        <p:spPr>
          <a:xfrm>
            <a:off x="4993560" y="2093040"/>
            <a:ext cx="2907360" cy="484560"/>
          </a:xfrm>
          <a:prstGeom prst="rect">
            <a:avLst/>
          </a:prstGeom>
          <a:noFill/>
          <a:ln w="0">
            <a:noFill/>
          </a:ln>
        </p:spPr>
        <p:txBody>
          <a:bodyPr lIns="91440" tIns="91440" rIns="91440" bIns="91440" anchor="ctr">
            <a:noAutofit/>
          </a:bodyPr>
          <a:lstStyle/>
          <a:p>
            <a:pPr indent="0" algn="ctr">
              <a:lnSpc>
                <a:spcPct val="100000"/>
              </a:lnSpc>
              <a:buNone/>
            </a:pPr>
            <a:r>
              <a:rPr lang="fr-FR" sz="3000" b="1" strike="noStrike" spc="-1">
                <a:solidFill>
                  <a:schemeClr val="dk1"/>
                </a:solidFill>
                <a:latin typeface="Abhaya Libre"/>
                <a:ea typeface="Abhaya Libre"/>
              </a:rPr>
              <a:t>xx%</a:t>
            </a:r>
            <a:endParaRPr lang="fr-FR" sz="3000" b="0" strike="noStrike" spc="-1">
              <a:solidFill>
                <a:schemeClr val="dk1"/>
              </a:solidFill>
              <a:latin typeface="Arial"/>
            </a:endParaRPr>
          </a:p>
        </p:txBody>
      </p:sp>
      <p:sp>
        <p:nvSpPr>
          <p:cNvPr id="605" name="Google Shape;865;p32"/>
          <p:cNvSpPr/>
          <p:nvPr/>
        </p:nvSpPr>
        <p:spPr>
          <a:xfrm rot="18899400">
            <a:off x="-1784880" y="-34992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06" name="Google Shape;866;p32"/>
          <p:cNvSpPr/>
          <p:nvPr/>
        </p:nvSpPr>
        <p:spPr>
          <a:xfrm rot="8099400">
            <a:off x="7657560" y="14724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607" name="Google Shape;868;p33"/>
          <p:cNvPicPr/>
          <p:nvPr/>
        </p:nvPicPr>
        <p:blipFill>
          <a:blip r:embed="rId4">
            <a:alphaModFix amt="37000"/>
          </a:blip>
          <a:stretch/>
        </p:blipFill>
        <p:spPr>
          <a:xfrm rot="13500000">
            <a:off x="1675440" y="-1788480"/>
            <a:ext cx="1316520" cy="8721720"/>
          </a:xfrm>
          <a:prstGeom prst="rect">
            <a:avLst/>
          </a:prstGeom>
          <a:ln w="0">
            <a:noFill/>
          </a:ln>
        </p:spPr>
      </p:pic>
      <p:pic>
        <p:nvPicPr>
          <p:cNvPr id="608" name="Google Shape;869;p33"/>
          <p:cNvPicPr/>
          <p:nvPr/>
        </p:nvPicPr>
        <p:blipFill>
          <a:blip r:embed="rId4">
            <a:alphaModFix amt="37000"/>
          </a:blip>
          <a:stretch/>
        </p:blipFill>
        <p:spPr>
          <a:xfrm rot="2700000">
            <a:off x="6879960" y="-2552040"/>
            <a:ext cx="1241640" cy="9073080"/>
          </a:xfrm>
          <a:prstGeom prst="rect">
            <a:avLst/>
          </a:prstGeom>
          <a:ln w="0">
            <a:noFill/>
          </a:ln>
        </p:spPr>
      </p:pic>
      <p:sp>
        <p:nvSpPr>
          <p:cNvPr id="609" name="Google Shape;870;p33"/>
          <p:cNvSpPr/>
          <p:nvPr/>
        </p:nvSpPr>
        <p:spPr>
          <a:xfrm>
            <a:off x="7763760" y="194400"/>
            <a:ext cx="69840" cy="69480"/>
          </a:xfrm>
          <a:custGeom>
            <a:avLst/>
            <a:gdLst>
              <a:gd name="textAreaLeft" fmla="*/ 0 w 69840"/>
              <a:gd name="textAreaRight" fmla="*/ 70200 w 69840"/>
              <a:gd name="textAreaTop" fmla="*/ 0 h 69480"/>
              <a:gd name="textAreaBottom" fmla="*/ 69840 h 69480"/>
            </a:gdLst>
            <a:ahLst/>
            <a:cxnLst/>
            <a:rect l="textAreaLeft" t="textAreaTop" r="textAreaRight" b="textAreaBottom"/>
            <a:pathLst>
              <a:path w="2056" h="2036">
                <a:moveTo>
                  <a:pt x="2055" y="1028"/>
                </a:moveTo>
                <a:cubicBezTo>
                  <a:pt x="2055" y="457"/>
                  <a:pt x="1599" y="0"/>
                  <a:pt x="1028" y="0"/>
                </a:cubicBezTo>
                <a:cubicBezTo>
                  <a:pt x="457" y="0"/>
                  <a:pt x="1" y="457"/>
                  <a:pt x="1" y="1028"/>
                </a:cubicBezTo>
                <a:cubicBezTo>
                  <a:pt x="1" y="1579"/>
                  <a:pt x="457" y="2036"/>
                  <a:pt x="1028" y="2036"/>
                </a:cubicBezTo>
                <a:cubicBezTo>
                  <a:pt x="1580" y="2036"/>
                  <a:pt x="2055" y="1560"/>
                  <a:pt x="2055" y="1028"/>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34920" bIns="349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0" name="Google Shape;871;p33"/>
          <p:cNvSpPr/>
          <p:nvPr/>
        </p:nvSpPr>
        <p:spPr>
          <a:xfrm>
            <a:off x="8981280" y="2253600"/>
            <a:ext cx="42120" cy="42120"/>
          </a:xfrm>
          <a:custGeom>
            <a:avLst/>
            <a:gdLst>
              <a:gd name="textAreaLeft" fmla="*/ 0 w 42120"/>
              <a:gd name="textAreaRight" fmla="*/ 42480 w 42120"/>
              <a:gd name="textAreaTop" fmla="*/ 0 h 42120"/>
              <a:gd name="textAreaBottom" fmla="*/ 42480 h 42120"/>
            </a:gdLst>
            <a:ahLst/>
            <a:cxnLst/>
            <a:rect l="textAreaLeft" t="textAreaTop" r="textAreaRight" b="textAreaBottom"/>
            <a:pathLst>
              <a:path w="1237" h="1238">
                <a:moveTo>
                  <a:pt x="1237" y="609"/>
                </a:moveTo>
                <a:cubicBezTo>
                  <a:pt x="1237" y="286"/>
                  <a:pt x="951" y="1"/>
                  <a:pt x="628" y="1"/>
                </a:cubicBezTo>
                <a:cubicBezTo>
                  <a:pt x="285" y="1"/>
                  <a:pt x="0" y="286"/>
                  <a:pt x="0" y="609"/>
                </a:cubicBezTo>
                <a:cubicBezTo>
                  <a:pt x="0" y="952"/>
                  <a:pt x="285" y="1237"/>
                  <a:pt x="628" y="1237"/>
                </a:cubicBezTo>
                <a:cubicBezTo>
                  <a:pt x="970" y="1237"/>
                  <a:pt x="1237" y="971"/>
                  <a:pt x="1237" y="609"/>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1240" bIns="212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1" name="Google Shape;872;p33"/>
          <p:cNvSpPr/>
          <p:nvPr/>
        </p:nvSpPr>
        <p:spPr>
          <a:xfrm rot="5400000">
            <a:off x="6925680" y="42004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2" name="Google Shape;873;p33"/>
          <p:cNvSpPr/>
          <p:nvPr/>
        </p:nvSpPr>
        <p:spPr>
          <a:xfrm rot="5400000">
            <a:off x="8440200" y="429660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3" name="Google Shape;874;p33"/>
          <p:cNvSpPr/>
          <p:nvPr/>
        </p:nvSpPr>
        <p:spPr>
          <a:xfrm rot="5400000">
            <a:off x="4069080" y="48553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4" name="Google Shape;875;p33"/>
          <p:cNvSpPr/>
          <p:nvPr/>
        </p:nvSpPr>
        <p:spPr>
          <a:xfrm rot="5400000">
            <a:off x="178920" y="279252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5" name="Google Shape;876;p33"/>
          <p:cNvSpPr/>
          <p:nvPr/>
        </p:nvSpPr>
        <p:spPr>
          <a:xfrm rot="5400000">
            <a:off x="4190400" y="39751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6" name="Google Shape;877;p33"/>
          <p:cNvSpPr/>
          <p:nvPr/>
        </p:nvSpPr>
        <p:spPr>
          <a:xfrm rot="5400000">
            <a:off x="3339360" y="7959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7" name="Google Shape;878;p33"/>
          <p:cNvSpPr/>
          <p:nvPr/>
        </p:nvSpPr>
        <p:spPr>
          <a:xfrm rot="5400000">
            <a:off x="5934960" y="946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8" name="Google Shape;879;p33"/>
          <p:cNvSpPr/>
          <p:nvPr/>
        </p:nvSpPr>
        <p:spPr>
          <a:xfrm rot="5400000">
            <a:off x="5458680" y="47260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9" name="Google Shape;880;p33"/>
          <p:cNvSpPr/>
          <p:nvPr/>
        </p:nvSpPr>
        <p:spPr>
          <a:xfrm rot="5400000">
            <a:off x="465480" y="172116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20" name="Google Shape;881;p33"/>
          <p:cNvSpPr/>
          <p:nvPr/>
        </p:nvSpPr>
        <p:spPr>
          <a:xfrm rot="8099400">
            <a:off x="-726840" y="468180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21" name="Google Shape;882;p33"/>
          <p:cNvSpPr/>
          <p:nvPr/>
        </p:nvSpPr>
        <p:spPr>
          <a:xfrm rot="5400000">
            <a:off x="7713720" y="48553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622" name="Google Shape;883;p33"/>
          <p:cNvPicPr/>
          <p:nvPr/>
        </p:nvPicPr>
        <p:blipFill>
          <a:blip r:embed="rId4">
            <a:alphaModFix amt="37000"/>
          </a:blip>
          <a:stretch/>
        </p:blipFill>
        <p:spPr>
          <a:xfrm rot="2700000">
            <a:off x="-1626480" y="-2189880"/>
            <a:ext cx="1241640" cy="9073080"/>
          </a:xfrm>
          <a:prstGeom prst="rect">
            <a:avLst/>
          </a:prstGeom>
          <a:ln w="0">
            <a:noFill/>
          </a:ln>
        </p:spPr>
      </p:pic>
      <p:sp>
        <p:nvSpPr>
          <p:cNvPr id="623" name="Google Shape;884;p33"/>
          <p:cNvSpPr/>
          <p:nvPr/>
        </p:nvSpPr>
        <p:spPr>
          <a:xfrm rot="2700000">
            <a:off x="8736840" y="26211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24" name="Google Shape;885;p33"/>
          <p:cNvSpPr/>
          <p:nvPr/>
        </p:nvSpPr>
        <p:spPr>
          <a:xfrm rot="2700000">
            <a:off x="2101320" y="-11829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25" name="Google Shape;886;p33"/>
          <p:cNvSpPr/>
          <p:nvPr/>
        </p:nvSpPr>
        <p:spPr>
          <a:xfrm rot="2700000">
            <a:off x="854640" y="6876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26" name="Google Shape;887;p33"/>
          <p:cNvSpPr/>
          <p:nvPr/>
        </p:nvSpPr>
        <p:spPr>
          <a:xfrm rot="2700000">
            <a:off x="335520" y="35877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27" name="Google Shape;888;p33"/>
          <p:cNvSpPr/>
          <p:nvPr/>
        </p:nvSpPr>
        <p:spPr>
          <a:xfrm rot="2700000">
            <a:off x="-339120" y="19994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28" name="Google Shape;889;p33"/>
          <p:cNvSpPr/>
          <p:nvPr/>
        </p:nvSpPr>
        <p:spPr>
          <a:xfrm rot="2700000">
            <a:off x="680760" y="41144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29" name="Google Shape;890;p33"/>
          <p:cNvSpPr/>
          <p:nvPr/>
        </p:nvSpPr>
        <p:spPr>
          <a:xfrm rot="2700000">
            <a:off x="8209800" y="871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30" name="Google Shape;891;p33"/>
          <p:cNvSpPr/>
          <p:nvPr/>
        </p:nvSpPr>
        <p:spPr>
          <a:xfrm rot="2700000">
            <a:off x="9300960" y="-9554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31" name="PlaceHolder 1"/>
          <p:cNvSpPr>
            <a:spLocks noGrp="1"/>
          </p:cNvSpPr>
          <p:nvPr>
            <p:ph type="title"/>
          </p:nvPr>
        </p:nvSpPr>
        <p:spPr>
          <a:xfrm>
            <a:off x="2605680" y="517320"/>
            <a:ext cx="3932280" cy="713880"/>
          </a:xfrm>
          <a:prstGeom prst="rect">
            <a:avLst/>
          </a:prstGeom>
          <a:noFill/>
          <a:ln w="0">
            <a:noFill/>
          </a:ln>
        </p:spPr>
        <p:txBody>
          <a:bodyPr lIns="91440" tIns="91440" rIns="91440" bIns="91440" anchor="ctr">
            <a:noAutofit/>
          </a:bodyPr>
          <a:lstStyle/>
          <a:p>
            <a:pPr indent="0">
              <a:buNone/>
            </a:pPr>
            <a:r>
              <a:rPr lang="fr-FR" sz="6500" b="0" strike="noStrike" spc="-1">
                <a:solidFill>
                  <a:schemeClr val="dk1"/>
                </a:solidFill>
                <a:latin typeface="Arial"/>
              </a:rPr>
              <a:t>Click to edit the title text format</a:t>
            </a:r>
          </a:p>
        </p:txBody>
      </p:sp>
      <p:sp>
        <p:nvSpPr>
          <p:cNvPr id="632" name="Google Shape;894;p33"/>
          <p:cNvSpPr/>
          <p:nvPr/>
        </p:nvSpPr>
        <p:spPr>
          <a:xfrm>
            <a:off x="1693440" y="3369600"/>
            <a:ext cx="5757120" cy="923040"/>
          </a:xfrm>
          <a:prstGeom prst="rect">
            <a:avLst/>
          </a:prstGeom>
          <a:no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r>
              <a:rPr lang="en" sz="1800" b="0" strike="noStrike" spc="-1">
                <a:solidFill>
                  <a:schemeClr val="dk1"/>
                </a:solidFill>
                <a:latin typeface="Chivo Light"/>
                <a:ea typeface="Chivo Light"/>
              </a:rPr>
              <a:t>CREDITS: This presentation template was created by </a:t>
            </a:r>
            <a:r>
              <a:rPr lang="en" sz="1800" b="0" u="sng" strike="noStrike" spc="-1">
                <a:solidFill>
                  <a:schemeClr val="dk1"/>
                </a:solidFill>
                <a:uFillTx/>
                <a:latin typeface="Chivo"/>
                <a:ea typeface="Chivo"/>
                <a:hlinkClick r:id="rId5"/>
              </a:rPr>
              <a:t>Slidesgo</a:t>
            </a:r>
            <a:r>
              <a:rPr lang="en" sz="1800" b="0" strike="noStrike" spc="-1">
                <a:solidFill>
                  <a:schemeClr val="dk1"/>
                </a:solidFill>
                <a:latin typeface="Chivo Light"/>
                <a:ea typeface="Chivo Light"/>
              </a:rPr>
              <a:t>, including icons by </a:t>
            </a:r>
            <a:r>
              <a:rPr lang="en" sz="1800" b="0" u="sng" strike="noStrike" spc="-1">
                <a:solidFill>
                  <a:schemeClr val="dk1"/>
                </a:solidFill>
                <a:uFillTx/>
                <a:latin typeface="Chivo"/>
                <a:ea typeface="Chivo"/>
                <a:hlinkClick r:id="rId6"/>
              </a:rPr>
              <a:t>Flaticon</a:t>
            </a:r>
            <a:r>
              <a:rPr lang="en" sz="1800" b="0" strike="noStrike" spc="-1">
                <a:solidFill>
                  <a:schemeClr val="dk1"/>
                </a:solidFill>
                <a:latin typeface="Chivo Light"/>
                <a:ea typeface="Chivo Light"/>
              </a:rPr>
              <a:t>, infographics &amp; images by </a:t>
            </a:r>
            <a:r>
              <a:rPr lang="en" sz="1800" b="0" u="sng" strike="noStrike" spc="-1">
                <a:solidFill>
                  <a:schemeClr val="dk1"/>
                </a:solidFill>
                <a:uFillTx/>
                <a:latin typeface="Chivo"/>
                <a:ea typeface="Chivo"/>
                <a:hlinkClick r:id="rId7"/>
              </a:rPr>
              <a:t>Freepik</a:t>
            </a:r>
            <a:endParaRPr lang="en-US" sz="1800" b="0" strike="noStrike" spc="-1">
              <a:solidFill>
                <a:srgbClr val="FFFFFF"/>
              </a:solidFill>
              <a:latin typeface="OpenSymbol"/>
            </a:endParaRPr>
          </a:p>
        </p:txBody>
      </p:sp>
      <p:sp>
        <p:nvSpPr>
          <p:cNvPr id="633" name="Google Shape;895;p33"/>
          <p:cNvSpPr/>
          <p:nvPr/>
        </p:nvSpPr>
        <p:spPr>
          <a:xfrm rot="18899400">
            <a:off x="7189920" y="142128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grpSp>
        <p:nvGrpSpPr>
          <p:cNvPr id="635" name="Google Shape;897;p34"/>
          <p:cNvGrpSpPr/>
          <p:nvPr/>
        </p:nvGrpSpPr>
        <p:grpSpPr>
          <a:xfrm>
            <a:off x="299520" y="222840"/>
            <a:ext cx="5757480" cy="4783680"/>
            <a:chOff x="299520" y="222840"/>
            <a:chExt cx="5757480" cy="4783680"/>
          </a:xfrm>
        </p:grpSpPr>
        <p:grpSp>
          <p:nvGrpSpPr>
            <p:cNvPr id="636" name="Google Shape;898;p34"/>
            <p:cNvGrpSpPr/>
            <p:nvPr/>
          </p:nvGrpSpPr>
          <p:grpSpPr>
            <a:xfrm>
              <a:off x="299520" y="222840"/>
              <a:ext cx="5757480" cy="4783680"/>
              <a:chOff x="299520" y="222840"/>
              <a:chExt cx="5757480" cy="4783680"/>
            </a:xfrm>
          </p:grpSpPr>
          <p:sp>
            <p:nvSpPr>
              <p:cNvPr id="637" name="Google Shape;899;p34"/>
              <p:cNvSpPr/>
              <p:nvPr/>
            </p:nvSpPr>
            <p:spPr>
              <a:xfrm>
                <a:off x="5195880" y="6692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38" name="Google Shape;900;p34"/>
              <p:cNvSpPr/>
              <p:nvPr/>
            </p:nvSpPr>
            <p:spPr>
              <a:xfrm>
                <a:off x="1359720" y="46526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39" name="Google Shape;901;p34"/>
              <p:cNvSpPr/>
              <p:nvPr/>
            </p:nvSpPr>
            <p:spPr>
              <a:xfrm>
                <a:off x="299520" y="25300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40" name="Google Shape;902;p34"/>
              <p:cNvSpPr/>
              <p:nvPr/>
            </p:nvSpPr>
            <p:spPr>
              <a:xfrm>
                <a:off x="393480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41" name="Google Shape;903;p34"/>
              <p:cNvSpPr/>
              <p:nvPr/>
            </p:nvSpPr>
            <p:spPr>
              <a:xfrm>
                <a:off x="2162160" y="2228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42" name="Google Shape;904;p34"/>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43" name="Google Shape;905;p34"/>
              <p:cNvSpPr/>
              <p:nvPr/>
            </p:nvSpPr>
            <p:spPr>
              <a:xfrm>
                <a:off x="6031440" y="39654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44" name="Google Shape;906;p34"/>
              <p:cNvSpPr/>
              <p:nvPr/>
            </p:nvSpPr>
            <p:spPr>
              <a:xfrm>
                <a:off x="55296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45" name="Google Shape;907;p34"/>
              <p:cNvSpPr/>
              <p:nvPr/>
            </p:nvSpPr>
            <p:spPr>
              <a:xfrm>
                <a:off x="5580360" y="2833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46" name="Google Shape;908;p34"/>
              <p:cNvSpPr/>
              <p:nvPr/>
            </p:nvSpPr>
            <p:spPr>
              <a:xfrm>
                <a:off x="3171240" y="889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647" name="Google Shape;909;p34"/>
            <p:cNvSpPr/>
            <p:nvPr/>
          </p:nvSpPr>
          <p:spPr>
            <a:xfrm>
              <a:off x="533736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648" name="Google Shape;910;p34"/>
          <p:cNvPicPr/>
          <p:nvPr/>
        </p:nvPicPr>
        <p:blipFill>
          <a:blip r:embed="rId4">
            <a:alphaModFix amt="37000"/>
          </a:blip>
          <a:stretch/>
        </p:blipFill>
        <p:spPr>
          <a:xfrm rot="2700000">
            <a:off x="-1626480" y="-2189880"/>
            <a:ext cx="1241640" cy="9073080"/>
          </a:xfrm>
          <a:prstGeom prst="rect">
            <a:avLst/>
          </a:prstGeom>
          <a:ln w="0">
            <a:noFill/>
          </a:ln>
        </p:spPr>
      </p:pic>
      <p:pic>
        <p:nvPicPr>
          <p:cNvPr id="649" name="Google Shape;911;p34"/>
          <p:cNvPicPr/>
          <p:nvPr/>
        </p:nvPicPr>
        <p:blipFill>
          <a:blip r:embed="rId4">
            <a:alphaModFix amt="37000"/>
          </a:blip>
          <a:stretch/>
        </p:blipFill>
        <p:spPr>
          <a:xfrm rot="13500000">
            <a:off x="1675440" y="-1779480"/>
            <a:ext cx="1316520" cy="8721720"/>
          </a:xfrm>
          <a:prstGeom prst="rect">
            <a:avLst/>
          </a:prstGeom>
          <a:ln w="0">
            <a:noFill/>
          </a:ln>
        </p:spPr>
      </p:pic>
      <p:sp>
        <p:nvSpPr>
          <p:cNvPr id="650" name="Google Shape;912;p34"/>
          <p:cNvSpPr/>
          <p:nvPr/>
        </p:nvSpPr>
        <p:spPr>
          <a:xfrm rot="2700000">
            <a:off x="-339120" y="19994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651" name="Google Shape;913;p34"/>
          <p:cNvGrpSpPr/>
          <p:nvPr/>
        </p:nvGrpSpPr>
        <p:grpSpPr>
          <a:xfrm>
            <a:off x="385560" y="233280"/>
            <a:ext cx="8539560" cy="4491000"/>
            <a:chOff x="385560" y="233280"/>
            <a:chExt cx="8539560" cy="4491000"/>
          </a:xfrm>
        </p:grpSpPr>
        <p:sp>
          <p:nvSpPr>
            <p:cNvPr id="652" name="Google Shape;914;p34"/>
            <p:cNvSpPr/>
            <p:nvPr/>
          </p:nvSpPr>
          <p:spPr>
            <a:xfrm>
              <a:off x="5205600" y="6793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53" name="Google Shape;915;p34"/>
            <p:cNvSpPr/>
            <p:nvPr/>
          </p:nvSpPr>
          <p:spPr>
            <a:xfrm>
              <a:off x="4341600" y="43581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54" name="Google Shape;916;p34"/>
            <p:cNvSpPr/>
            <p:nvPr/>
          </p:nvSpPr>
          <p:spPr>
            <a:xfrm>
              <a:off x="385560" y="46738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55" name="Google Shape;917;p34"/>
            <p:cNvSpPr/>
            <p:nvPr/>
          </p:nvSpPr>
          <p:spPr>
            <a:xfrm>
              <a:off x="1887120" y="445788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56" name="Google Shape;918;p34"/>
            <p:cNvSpPr/>
            <p:nvPr/>
          </p:nvSpPr>
          <p:spPr>
            <a:xfrm>
              <a:off x="2172240" y="23328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57" name="Google Shape;919;p34"/>
            <p:cNvSpPr/>
            <p:nvPr/>
          </p:nvSpPr>
          <p:spPr>
            <a:xfrm>
              <a:off x="8898840" y="10839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58" name="Google Shape;920;p34"/>
            <p:cNvSpPr/>
            <p:nvPr/>
          </p:nvSpPr>
          <p:spPr>
            <a:xfrm>
              <a:off x="6041160" y="397584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59" name="Google Shape;921;p34"/>
            <p:cNvSpPr/>
            <p:nvPr/>
          </p:nvSpPr>
          <p:spPr>
            <a:xfrm rot="4916400">
              <a:off x="7268400" y="82620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60" name="Google Shape;922;p34"/>
            <p:cNvSpPr/>
            <p:nvPr/>
          </p:nvSpPr>
          <p:spPr>
            <a:xfrm>
              <a:off x="8638200" y="28440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61" name="Google Shape;923;p34"/>
            <p:cNvSpPr/>
            <p:nvPr/>
          </p:nvSpPr>
          <p:spPr>
            <a:xfrm>
              <a:off x="2800080" y="90036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662" name="Google Shape;924;p34"/>
          <p:cNvSpPr/>
          <p:nvPr/>
        </p:nvSpPr>
        <p:spPr>
          <a:xfrm rot="2700000">
            <a:off x="8209800" y="871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63" name="Google Shape;925;p34"/>
          <p:cNvSpPr/>
          <p:nvPr/>
        </p:nvSpPr>
        <p:spPr>
          <a:xfrm rot="2700000">
            <a:off x="9300960" y="-9554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664" name="Google Shape;926;p34"/>
          <p:cNvPicPr/>
          <p:nvPr/>
        </p:nvPicPr>
        <p:blipFill>
          <a:blip r:embed="rId4">
            <a:alphaModFix amt="37000"/>
          </a:blip>
          <a:stretch/>
        </p:blipFill>
        <p:spPr>
          <a:xfrm rot="2700000">
            <a:off x="6879960" y="-2552040"/>
            <a:ext cx="1241640" cy="9073080"/>
          </a:xfrm>
          <a:prstGeom prst="rect">
            <a:avLst/>
          </a:prstGeom>
          <a:ln w="0">
            <a:noFill/>
          </a:ln>
        </p:spPr>
      </p:pic>
      <p:sp>
        <p:nvSpPr>
          <p:cNvPr id="665" name="Google Shape;927;p34"/>
          <p:cNvSpPr/>
          <p:nvPr/>
        </p:nvSpPr>
        <p:spPr>
          <a:xfrm rot="2700000">
            <a:off x="854640" y="6876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66" name="Google Shape;928;p34"/>
          <p:cNvSpPr/>
          <p:nvPr/>
        </p:nvSpPr>
        <p:spPr>
          <a:xfrm rot="2700000">
            <a:off x="1006200" y="313488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67" name="Google Shape;929;p34"/>
          <p:cNvSpPr/>
          <p:nvPr/>
        </p:nvSpPr>
        <p:spPr>
          <a:xfrm rot="18899400">
            <a:off x="-2185200" y="319752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68" name="Google Shape;930;p34"/>
          <p:cNvSpPr/>
          <p:nvPr/>
        </p:nvSpPr>
        <p:spPr>
          <a:xfrm rot="8099400">
            <a:off x="7189920" y="148500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70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grpSp>
        <p:nvGrpSpPr>
          <p:cNvPr id="669" name="Google Shape;932;p35"/>
          <p:cNvGrpSpPr/>
          <p:nvPr/>
        </p:nvGrpSpPr>
        <p:grpSpPr>
          <a:xfrm>
            <a:off x="299520" y="222840"/>
            <a:ext cx="5757480" cy="4783680"/>
            <a:chOff x="299520" y="222840"/>
            <a:chExt cx="5757480" cy="4783680"/>
          </a:xfrm>
        </p:grpSpPr>
        <p:grpSp>
          <p:nvGrpSpPr>
            <p:cNvPr id="670" name="Google Shape;933;p35"/>
            <p:cNvGrpSpPr/>
            <p:nvPr/>
          </p:nvGrpSpPr>
          <p:grpSpPr>
            <a:xfrm>
              <a:off x="299520" y="222840"/>
              <a:ext cx="5757480" cy="4783680"/>
              <a:chOff x="299520" y="222840"/>
              <a:chExt cx="5757480" cy="4783680"/>
            </a:xfrm>
          </p:grpSpPr>
          <p:sp>
            <p:nvSpPr>
              <p:cNvPr id="671" name="Google Shape;934;p35"/>
              <p:cNvSpPr/>
              <p:nvPr/>
            </p:nvSpPr>
            <p:spPr>
              <a:xfrm>
                <a:off x="5195880" y="6692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72" name="Google Shape;935;p35"/>
              <p:cNvSpPr/>
              <p:nvPr/>
            </p:nvSpPr>
            <p:spPr>
              <a:xfrm>
                <a:off x="1359720" y="46526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73" name="Google Shape;936;p35"/>
              <p:cNvSpPr/>
              <p:nvPr/>
            </p:nvSpPr>
            <p:spPr>
              <a:xfrm>
                <a:off x="299520" y="25300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74" name="Google Shape;937;p35"/>
              <p:cNvSpPr/>
              <p:nvPr/>
            </p:nvSpPr>
            <p:spPr>
              <a:xfrm>
                <a:off x="393480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75" name="Google Shape;938;p35"/>
              <p:cNvSpPr/>
              <p:nvPr/>
            </p:nvSpPr>
            <p:spPr>
              <a:xfrm>
                <a:off x="2162160" y="2228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76" name="Google Shape;939;p35"/>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77" name="Google Shape;940;p35"/>
              <p:cNvSpPr/>
              <p:nvPr/>
            </p:nvSpPr>
            <p:spPr>
              <a:xfrm>
                <a:off x="6031440" y="39654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78" name="Google Shape;941;p35"/>
              <p:cNvSpPr/>
              <p:nvPr/>
            </p:nvSpPr>
            <p:spPr>
              <a:xfrm>
                <a:off x="55296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79" name="Google Shape;942;p35"/>
              <p:cNvSpPr/>
              <p:nvPr/>
            </p:nvSpPr>
            <p:spPr>
              <a:xfrm>
                <a:off x="5580360" y="2833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80" name="Google Shape;943;p35"/>
              <p:cNvSpPr/>
              <p:nvPr/>
            </p:nvSpPr>
            <p:spPr>
              <a:xfrm>
                <a:off x="3171240" y="889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681" name="Google Shape;944;p35"/>
            <p:cNvSpPr/>
            <p:nvPr/>
          </p:nvSpPr>
          <p:spPr>
            <a:xfrm>
              <a:off x="533736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682" name="Google Shape;945;p35"/>
          <p:cNvPicPr/>
          <p:nvPr/>
        </p:nvPicPr>
        <p:blipFill>
          <a:blip r:embed="rId4">
            <a:alphaModFix amt="37000"/>
          </a:blip>
          <a:stretch/>
        </p:blipFill>
        <p:spPr>
          <a:xfrm rot="13500000">
            <a:off x="1922400" y="-1209960"/>
            <a:ext cx="1316520" cy="7443000"/>
          </a:xfrm>
          <a:prstGeom prst="rect">
            <a:avLst/>
          </a:prstGeom>
          <a:ln w="0">
            <a:noFill/>
          </a:ln>
        </p:spPr>
      </p:pic>
      <p:pic>
        <p:nvPicPr>
          <p:cNvPr id="683" name="Google Shape;946;p35"/>
          <p:cNvPicPr/>
          <p:nvPr/>
        </p:nvPicPr>
        <p:blipFill>
          <a:blip r:embed="rId4">
            <a:alphaModFix amt="37000"/>
          </a:blip>
          <a:stretch/>
        </p:blipFill>
        <p:spPr>
          <a:xfrm rot="13500000">
            <a:off x="8051760" y="-1050480"/>
            <a:ext cx="1316520" cy="8003520"/>
          </a:xfrm>
          <a:prstGeom prst="rect">
            <a:avLst/>
          </a:prstGeom>
          <a:ln w="0">
            <a:noFill/>
          </a:ln>
        </p:spPr>
      </p:pic>
      <p:sp>
        <p:nvSpPr>
          <p:cNvPr id="684" name="Google Shape;947;p35"/>
          <p:cNvSpPr/>
          <p:nvPr/>
        </p:nvSpPr>
        <p:spPr>
          <a:xfrm rot="2700000">
            <a:off x="8019000" y="27367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685" name="Google Shape;948;p35"/>
          <p:cNvGrpSpPr/>
          <p:nvPr/>
        </p:nvGrpSpPr>
        <p:grpSpPr>
          <a:xfrm>
            <a:off x="299520" y="70560"/>
            <a:ext cx="8541360" cy="4935960"/>
            <a:chOff x="299520" y="70560"/>
            <a:chExt cx="8541360" cy="4935960"/>
          </a:xfrm>
        </p:grpSpPr>
        <p:grpSp>
          <p:nvGrpSpPr>
            <p:cNvPr id="686" name="Google Shape;949;p35"/>
            <p:cNvGrpSpPr/>
            <p:nvPr/>
          </p:nvGrpSpPr>
          <p:grpSpPr>
            <a:xfrm>
              <a:off x="299520" y="70560"/>
              <a:ext cx="8541360" cy="4935960"/>
              <a:chOff x="299520" y="70560"/>
              <a:chExt cx="8541360" cy="4935960"/>
            </a:xfrm>
          </p:grpSpPr>
          <p:sp>
            <p:nvSpPr>
              <p:cNvPr id="687" name="Google Shape;950;p35"/>
              <p:cNvSpPr/>
              <p:nvPr/>
            </p:nvSpPr>
            <p:spPr>
              <a:xfrm>
                <a:off x="8791200" y="16484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88" name="Google Shape;951;p35"/>
              <p:cNvSpPr/>
              <p:nvPr/>
            </p:nvSpPr>
            <p:spPr>
              <a:xfrm>
                <a:off x="1359720" y="46526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89" name="Google Shape;952;p35"/>
              <p:cNvSpPr/>
              <p:nvPr/>
            </p:nvSpPr>
            <p:spPr>
              <a:xfrm>
                <a:off x="299520" y="25300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90" name="Google Shape;953;p35"/>
              <p:cNvSpPr/>
              <p:nvPr/>
            </p:nvSpPr>
            <p:spPr>
              <a:xfrm>
                <a:off x="393480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91" name="Google Shape;954;p35"/>
              <p:cNvSpPr/>
              <p:nvPr/>
            </p:nvSpPr>
            <p:spPr>
              <a:xfrm>
                <a:off x="2162160" y="705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92" name="Google Shape;955;p35"/>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93" name="Google Shape;956;p35"/>
              <p:cNvSpPr/>
              <p:nvPr/>
            </p:nvSpPr>
            <p:spPr>
              <a:xfrm>
                <a:off x="6031440" y="39654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94" name="Google Shape;957;p35"/>
              <p:cNvSpPr/>
              <p:nvPr/>
            </p:nvSpPr>
            <p:spPr>
              <a:xfrm>
                <a:off x="55296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95" name="Google Shape;958;p35"/>
              <p:cNvSpPr/>
              <p:nvPr/>
            </p:nvSpPr>
            <p:spPr>
              <a:xfrm>
                <a:off x="7790400" y="3952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96" name="Google Shape;959;p35"/>
              <p:cNvSpPr/>
              <p:nvPr/>
            </p:nvSpPr>
            <p:spPr>
              <a:xfrm>
                <a:off x="3901320" y="1526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697" name="Google Shape;960;p35"/>
            <p:cNvSpPr/>
            <p:nvPr/>
          </p:nvSpPr>
          <p:spPr>
            <a:xfrm>
              <a:off x="533736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698" name="Google Shape;961;p35"/>
          <p:cNvSpPr/>
          <p:nvPr/>
        </p:nvSpPr>
        <p:spPr>
          <a:xfrm rot="2700000">
            <a:off x="375120" y="412308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99" name="Google Shape;962;p35"/>
          <p:cNvSpPr/>
          <p:nvPr/>
        </p:nvSpPr>
        <p:spPr>
          <a:xfrm rot="2700000">
            <a:off x="7643880" y="-96480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00" name="Google Shape;963;p35"/>
          <p:cNvSpPr/>
          <p:nvPr/>
        </p:nvSpPr>
        <p:spPr>
          <a:xfrm rot="2700000">
            <a:off x="-665280" y="14893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01" name="Google Shape;964;p35"/>
          <p:cNvSpPr/>
          <p:nvPr/>
        </p:nvSpPr>
        <p:spPr>
          <a:xfrm rot="18899400">
            <a:off x="-2285640" y="243360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02" name="Google Shape;965;p35"/>
          <p:cNvSpPr/>
          <p:nvPr/>
        </p:nvSpPr>
        <p:spPr>
          <a:xfrm rot="8099400">
            <a:off x="7185600" y="388404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7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703" name="Google Shape;67;p4"/>
          <p:cNvPicPr/>
          <p:nvPr/>
        </p:nvPicPr>
        <p:blipFill>
          <a:blip r:embed="rId4"/>
          <a:stretch/>
        </p:blipFill>
        <p:spPr>
          <a:xfrm rot="2700000">
            <a:off x="6663960" y="555840"/>
            <a:ext cx="1382040" cy="6489360"/>
          </a:xfrm>
          <a:prstGeom prst="rect">
            <a:avLst/>
          </a:prstGeom>
          <a:ln w="0">
            <a:noFill/>
          </a:ln>
        </p:spPr>
      </p:pic>
      <p:pic>
        <p:nvPicPr>
          <p:cNvPr id="704" name="Google Shape;68;p4"/>
          <p:cNvPicPr/>
          <p:nvPr/>
        </p:nvPicPr>
        <p:blipFill>
          <a:blip r:embed="rId5"/>
          <a:stretch/>
        </p:blipFill>
        <p:spPr>
          <a:xfrm rot="2700000">
            <a:off x="-529560" y="-2109960"/>
            <a:ext cx="1316520" cy="7443000"/>
          </a:xfrm>
          <a:prstGeom prst="rect">
            <a:avLst/>
          </a:prstGeom>
          <a:ln w="0">
            <a:noFill/>
          </a:ln>
        </p:spPr>
      </p:pic>
      <p:sp>
        <p:nvSpPr>
          <p:cNvPr id="705" name="Google Shape;69;p4"/>
          <p:cNvSpPr/>
          <p:nvPr/>
        </p:nvSpPr>
        <p:spPr>
          <a:xfrm rot="2700000">
            <a:off x="8240040" y="401400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06" name="Google Shape;70;p4"/>
          <p:cNvSpPr/>
          <p:nvPr/>
        </p:nvSpPr>
        <p:spPr>
          <a:xfrm rot="2700000">
            <a:off x="7643880" y="-96480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07" name="Google Shape;71;p4"/>
          <p:cNvSpPr/>
          <p:nvPr/>
        </p:nvSpPr>
        <p:spPr>
          <a:xfrm rot="2700000">
            <a:off x="-1170720" y="322668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708" name="Google Shape;72;p4"/>
          <p:cNvGrpSpPr/>
          <p:nvPr/>
        </p:nvGrpSpPr>
        <p:grpSpPr>
          <a:xfrm>
            <a:off x="196920" y="359280"/>
            <a:ext cx="8782920" cy="4706640"/>
            <a:chOff x="196920" y="359280"/>
            <a:chExt cx="8782920" cy="4706640"/>
          </a:xfrm>
        </p:grpSpPr>
        <p:sp>
          <p:nvSpPr>
            <p:cNvPr id="709" name="Google Shape;73;p4"/>
            <p:cNvSpPr/>
            <p:nvPr/>
          </p:nvSpPr>
          <p:spPr>
            <a:xfrm>
              <a:off x="8299080" y="11764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10" name="Google Shape;74;p4"/>
            <p:cNvSpPr/>
            <p:nvPr/>
          </p:nvSpPr>
          <p:spPr>
            <a:xfrm>
              <a:off x="4722120" y="50162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11" name="Google Shape;75;p4"/>
            <p:cNvSpPr/>
            <p:nvPr/>
          </p:nvSpPr>
          <p:spPr>
            <a:xfrm>
              <a:off x="8767440" y="30463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12" name="Google Shape;76;p4"/>
            <p:cNvSpPr/>
            <p:nvPr/>
          </p:nvSpPr>
          <p:spPr>
            <a:xfrm>
              <a:off x="5316120" y="504000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13" name="Google Shape;77;p4"/>
            <p:cNvSpPr/>
            <p:nvPr/>
          </p:nvSpPr>
          <p:spPr>
            <a:xfrm>
              <a:off x="8953560" y="393948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14" name="Google Shape;78;p4"/>
            <p:cNvSpPr/>
            <p:nvPr/>
          </p:nvSpPr>
          <p:spPr>
            <a:xfrm>
              <a:off x="249840" y="371952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15" name="Google Shape;79;p4"/>
            <p:cNvSpPr/>
            <p:nvPr/>
          </p:nvSpPr>
          <p:spPr>
            <a:xfrm>
              <a:off x="196920" y="3592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16" name="Google Shape;80;p4"/>
            <p:cNvSpPr/>
            <p:nvPr/>
          </p:nvSpPr>
          <p:spPr>
            <a:xfrm>
              <a:off x="865800" y="50263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17" name="Google Shape;81;p4"/>
            <p:cNvSpPr/>
            <p:nvPr/>
          </p:nvSpPr>
          <p:spPr>
            <a:xfrm>
              <a:off x="2280240" y="48380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718" name="PlaceHolder 1"/>
          <p:cNvSpPr>
            <a:spLocks noGrp="1"/>
          </p:cNvSpPr>
          <p:nvPr>
            <p:ph type="body"/>
          </p:nvPr>
        </p:nvSpPr>
        <p:spPr>
          <a:xfrm>
            <a:off x="720000" y="1050480"/>
            <a:ext cx="7703640" cy="35575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
        <p:nvSpPr>
          <p:cNvPr id="719"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720" name="Google Shape;84;p4"/>
          <p:cNvGrpSpPr/>
          <p:nvPr/>
        </p:nvGrpSpPr>
        <p:grpSpPr>
          <a:xfrm>
            <a:off x="1255680" y="523800"/>
            <a:ext cx="7324920" cy="4322160"/>
            <a:chOff x="1255680" y="523800"/>
            <a:chExt cx="7324920" cy="4322160"/>
          </a:xfrm>
        </p:grpSpPr>
        <p:sp>
          <p:nvSpPr>
            <p:cNvPr id="721" name="Google Shape;85;p4"/>
            <p:cNvSpPr/>
            <p:nvPr/>
          </p:nvSpPr>
          <p:spPr>
            <a:xfrm>
              <a:off x="8530920" y="21250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22" name="Google Shape;86;p4"/>
            <p:cNvSpPr/>
            <p:nvPr/>
          </p:nvSpPr>
          <p:spPr>
            <a:xfrm>
              <a:off x="6620400" y="482040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23" name="Google Shape;87;p4"/>
            <p:cNvSpPr/>
            <p:nvPr/>
          </p:nvSpPr>
          <p:spPr>
            <a:xfrm>
              <a:off x="1255680" y="88596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24" name="Google Shape;88;p4"/>
            <p:cNvSpPr/>
            <p:nvPr/>
          </p:nvSpPr>
          <p:spPr>
            <a:xfrm>
              <a:off x="6725160" y="5238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25" name="Google Shape;89;p4"/>
            <p:cNvSpPr/>
            <p:nvPr/>
          </p:nvSpPr>
          <p:spPr>
            <a:xfrm>
              <a:off x="3491280" y="45262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726" name="Google Shape;90;p4"/>
          <p:cNvSpPr/>
          <p:nvPr/>
        </p:nvSpPr>
        <p:spPr>
          <a:xfrm rot="18899400">
            <a:off x="7233840" y="921600"/>
            <a:ext cx="3083760" cy="49140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27" name="Google Shape;91;p4"/>
          <p:cNvSpPr/>
          <p:nvPr/>
        </p:nvSpPr>
        <p:spPr>
          <a:xfrm rot="18899400" flipH="1">
            <a:off x="7484400" y="3279960"/>
            <a:ext cx="2916360" cy="46476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70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730" name="Google Shape;93;p5"/>
          <p:cNvPicPr/>
          <p:nvPr/>
        </p:nvPicPr>
        <p:blipFill>
          <a:blip r:embed="rId4">
            <a:alphaModFix amt="37000"/>
          </a:blip>
          <a:stretch/>
        </p:blipFill>
        <p:spPr>
          <a:xfrm rot="13500000">
            <a:off x="3719520" y="-210240"/>
            <a:ext cx="1316520" cy="7443000"/>
          </a:xfrm>
          <a:prstGeom prst="rect">
            <a:avLst/>
          </a:prstGeom>
          <a:ln w="0">
            <a:noFill/>
          </a:ln>
        </p:spPr>
      </p:pic>
      <p:pic>
        <p:nvPicPr>
          <p:cNvPr id="731" name="Google Shape;94;p5"/>
          <p:cNvPicPr/>
          <p:nvPr/>
        </p:nvPicPr>
        <p:blipFill>
          <a:blip r:embed="rId4">
            <a:alphaModFix amt="37000"/>
          </a:blip>
          <a:stretch/>
        </p:blipFill>
        <p:spPr>
          <a:xfrm rot="2700000">
            <a:off x="512280" y="-1779840"/>
            <a:ext cx="1316520" cy="7443000"/>
          </a:xfrm>
          <a:prstGeom prst="rect">
            <a:avLst/>
          </a:prstGeom>
          <a:ln w="0">
            <a:noFill/>
          </a:ln>
        </p:spPr>
      </p:pic>
      <p:sp>
        <p:nvSpPr>
          <p:cNvPr id="732" name="PlaceHolder 1"/>
          <p:cNvSpPr>
            <a:spLocks noGrp="1"/>
          </p:cNvSpPr>
          <p:nvPr>
            <p:ph type="title"/>
          </p:nvPr>
        </p:nvSpPr>
        <p:spPr>
          <a:xfrm>
            <a:off x="714960" y="2111400"/>
            <a:ext cx="4120920" cy="92052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733" name="Google Shape;100;p5"/>
          <p:cNvGrpSpPr/>
          <p:nvPr/>
        </p:nvGrpSpPr>
        <p:grpSpPr>
          <a:xfrm>
            <a:off x="552960" y="320400"/>
            <a:ext cx="5504040" cy="4195800"/>
            <a:chOff x="552960" y="320400"/>
            <a:chExt cx="5504040" cy="4195800"/>
          </a:xfrm>
        </p:grpSpPr>
        <p:sp>
          <p:nvSpPr>
            <p:cNvPr id="734" name="Google Shape;101;p5"/>
            <p:cNvSpPr/>
            <p:nvPr/>
          </p:nvSpPr>
          <p:spPr>
            <a:xfrm>
              <a:off x="5195880" y="6692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35" name="Google Shape;102;p5"/>
            <p:cNvSpPr/>
            <p:nvPr/>
          </p:nvSpPr>
          <p:spPr>
            <a:xfrm>
              <a:off x="2350440" y="37382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36" name="Google Shape;103;p5"/>
            <p:cNvSpPr/>
            <p:nvPr/>
          </p:nvSpPr>
          <p:spPr>
            <a:xfrm>
              <a:off x="2052000" y="32040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37" name="Google Shape;104;p5"/>
            <p:cNvSpPr/>
            <p:nvPr/>
          </p:nvSpPr>
          <p:spPr>
            <a:xfrm>
              <a:off x="2258280" y="36093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38" name="Google Shape;105;p5"/>
            <p:cNvSpPr/>
            <p:nvPr/>
          </p:nvSpPr>
          <p:spPr>
            <a:xfrm>
              <a:off x="1019160" y="44899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39" name="Google Shape;106;p5"/>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40" name="Google Shape;107;p5"/>
            <p:cNvSpPr/>
            <p:nvPr/>
          </p:nvSpPr>
          <p:spPr>
            <a:xfrm>
              <a:off x="6031440" y="39654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41" name="Google Shape;108;p5"/>
            <p:cNvSpPr/>
            <p:nvPr/>
          </p:nvSpPr>
          <p:spPr>
            <a:xfrm>
              <a:off x="55296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42" name="Google Shape;109;p5"/>
            <p:cNvSpPr/>
            <p:nvPr/>
          </p:nvSpPr>
          <p:spPr>
            <a:xfrm>
              <a:off x="5580360" y="2833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43" name="Google Shape;110;p5"/>
            <p:cNvSpPr/>
            <p:nvPr/>
          </p:nvSpPr>
          <p:spPr>
            <a:xfrm>
              <a:off x="3171240" y="889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744" name="Google Shape;111;p5"/>
          <p:cNvSpPr/>
          <p:nvPr/>
        </p:nvSpPr>
        <p:spPr>
          <a:xfrm rot="2700000">
            <a:off x="3051360" y="-61020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45" name="Google Shape;112;p5"/>
          <p:cNvSpPr/>
          <p:nvPr/>
        </p:nvSpPr>
        <p:spPr>
          <a:xfrm rot="2700000">
            <a:off x="6126840" y="427860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46" name="Google Shape;113;p5"/>
          <p:cNvSpPr/>
          <p:nvPr/>
        </p:nvSpPr>
        <p:spPr>
          <a:xfrm rot="2700000">
            <a:off x="-223200" y="-396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47" name="Google Shape;114;p5"/>
          <p:cNvSpPr/>
          <p:nvPr/>
        </p:nvSpPr>
        <p:spPr>
          <a:xfrm rot="2700000">
            <a:off x="8455680" y="-10983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48" name="Google Shape;115;p5"/>
          <p:cNvSpPr/>
          <p:nvPr/>
        </p:nvSpPr>
        <p:spPr>
          <a:xfrm rot="18899400">
            <a:off x="-1914840" y="1172520"/>
            <a:ext cx="3732120" cy="59436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49" name="Google Shape;116;p5"/>
          <p:cNvSpPr/>
          <p:nvPr/>
        </p:nvSpPr>
        <p:spPr>
          <a:xfrm rot="8099400">
            <a:off x="2109960" y="4820400"/>
            <a:ext cx="3732120" cy="59436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70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753" name="Google Shape;118;p6"/>
          <p:cNvPicPr/>
          <p:nvPr/>
        </p:nvPicPr>
        <p:blipFill>
          <a:blip r:embed="rId4"/>
          <a:stretch/>
        </p:blipFill>
        <p:spPr>
          <a:xfrm rot="2700000">
            <a:off x="2364120" y="-3445560"/>
            <a:ext cx="1316520" cy="7443000"/>
          </a:xfrm>
          <a:prstGeom prst="rect">
            <a:avLst/>
          </a:prstGeom>
          <a:ln w="0">
            <a:noFill/>
          </a:ln>
        </p:spPr>
      </p:pic>
      <p:sp>
        <p:nvSpPr>
          <p:cNvPr id="754" name="Google Shape;119;p6"/>
          <p:cNvSpPr/>
          <p:nvPr/>
        </p:nvSpPr>
        <p:spPr>
          <a:xfrm rot="2700000">
            <a:off x="8209800" y="416304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55" name="Google Shape;120;p6"/>
          <p:cNvSpPr/>
          <p:nvPr/>
        </p:nvSpPr>
        <p:spPr>
          <a:xfrm rot="2700000">
            <a:off x="8321040" y="-118296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pic>
        <p:nvPicPr>
          <p:cNvPr id="756" name="Google Shape;121;p6"/>
          <p:cNvPicPr/>
          <p:nvPr/>
        </p:nvPicPr>
        <p:blipFill>
          <a:blip r:embed="rId5"/>
          <a:stretch/>
        </p:blipFill>
        <p:spPr>
          <a:xfrm rot="13500000">
            <a:off x="4674240" y="105120"/>
            <a:ext cx="1382040" cy="6489360"/>
          </a:xfrm>
          <a:prstGeom prst="rect">
            <a:avLst/>
          </a:prstGeom>
          <a:ln w="0">
            <a:noFill/>
          </a:ln>
        </p:spPr>
      </p:pic>
      <p:sp>
        <p:nvSpPr>
          <p:cNvPr id="757" name="Google Shape;122;p6"/>
          <p:cNvSpPr/>
          <p:nvPr/>
        </p:nvSpPr>
        <p:spPr>
          <a:xfrm rot="2700000">
            <a:off x="9401760" y="13075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758" name="Google Shape;123;p6"/>
          <p:cNvGrpSpPr/>
          <p:nvPr/>
        </p:nvGrpSpPr>
        <p:grpSpPr>
          <a:xfrm>
            <a:off x="149040" y="-205920"/>
            <a:ext cx="7270200" cy="5457600"/>
            <a:chOff x="149040" y="-205920"/>
            <a:chExt cx="7270200" cy="5457600"/>
          </a:xfrm>
        </p:grpSpPr>
        <p:grpSp>
          <p:nvGrpSpPr>
            <p:cNvPr id="759" name="Google Shape;124;p6"/>
            <p:cNvGrpSpPr/>
            <p:nvPr/>
          </p:nvGrpSpPr>
          <p:grpSpPr>
            <a:xfrm>
              <a:off x="149040" y="-205920"/>
              <a:ext cx="7270200" cy="5457600"/>
              <a:chOff x="149040" y="-205920"/>
              <a:chExt cx="7270200" cy="5457600"/>
            </a:xfrm>
          </p:grpSpPr>
          <p:sp>
            <p:nvSpPr>
              <p:cNvPr id="760" name="Google Shape;125;p6"/>
              <p:cNvSpPr/>
              <p:nvPr/>
            </p:nvSpPr>
            <p:spPr>
              <a:xfrm flipH="1">
                <a:off x="516960" y="38016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1" name="Google Shape;126;p6"/>
              <p:cNvSpPr/>
              <p:nvPr/>
            </p:nvSpPr>
            <p:spPr>
              <a:xfrm flipH="1">
                <a:off x="4352040" y="5202000"/>
                <a:ext cx="50400" cy="49680"/>
              </a:xfrm>
              <a:custGeom>
                <a:avLst/>
                <a:gdLst>
                  <a:gd name="textAreaLeft" fmla="*/ 360 w 50400"/>
                  <a:gd name="textAreaRight" fmla="*/ 5112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2" name="Google Shape;127;p6"/>
              <p:cNvSpPr/>
              <p:nvPr/>
            </p:nvSpPr>
            <p:spPr>
              <a:xfrm flipH="1">
                <a:off x="460080" y="262224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3" name="Google Shape;128;p6"/>
              <p:cNvSpPr/>
              <p:nvPr/>
            </p:nvSpPr>
            <p:spPr>
              <a:xfrm flipH="1">
                <a:off x="6144840" y="4692240"/>
                <a:ext cx="25560" cy="25560"/>
              </a:xfrm>
              <a:custGeom>
                <a:avLst/>
                <a:gdLst>
                  <a:gd name="textAreaLeft" fmla="*/ -360 w 25560"/>
                  <a:gd name="textAreaRight" fmla="*/ 2556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4" name="Google Shape;129;p6"/>
              <p:cNvSpPr/>
              <p:nvPr/>
            </p:nvSpPr>
            <p:spPr>
              <a:xfrm flipH="1">
                <a:off x="3573360" y="-6588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5" name="Google Shape;130;p6"/>
              <p:cNvSpPr/>
              <p:nvPr/>
            </p:nvSpPr>
            <p:spPr>
              <a:xfrm flipH="1">
                <a:off x="6371640" y="-20592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6" name="Google Shape;131;p6"/>
              <p:cNvSpPr/>
              <p:nvPr/>
            </p:nvSpPr>
            <p:spPr>
              <a:xfrm flipH="1">
                <a:off x="2448360" y="4286160"/>
                <a:ext cx="25560" cy="26280"/>
              </a:xfrm>
              <a:custGeom>
                <a:avLst/>
                <a:gdLst>
                  <a:gd name="textAreaLeft" fmla="*/ -360 w 25560"/>
                  <a:gd name="textAreaRight" fmla="*/ 2556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7" name="Google Shape;132;p6"/>
              <p:cNvSpPr/>
              <p:nvPr/>
            </p:nvSpPr>
            <p:spPr>
              <a:xfrm flipH="1">
                <a:off x="7386840" y="1517760"/>
                <a:ext cx="32400" cy="33120"/>
              </a:xfrm>
              <a:custGeom>
                <a:avLst/>
                <a:gdLst>
                  <a:gd name="textAreaLeft" fmla="*/ 360 w 32400"/>
                  <a:gd name="textAreaRight" fmla="*/ 3312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8" name="Google Shape;133;p6"/>
              <p:cNvSpPr/>
              <p:nvPr/>
            </p:nvSpPr>
            <p:spPr>
              <a:xfrm flipH="1">
                <a:off x="149040" y="315432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9" name="Google Shape;134;p6"/>
              <p:cNvSpPr/>
              <p:nvPr/>
            </p:nvSpPr>
            <p:spPr>
              <a:xfrm flipH="1">
                <a:off x="2558160" y="60120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770" name="Google Shape;135;p6"/>
            <p:cNvSpPr/>
            <p:nvPr/>
          </p:nvSpPr>
          <p:spPr>
            <a:xfrm flipH="1">
              <a:off x="526680" y="3926520"/>
              <a:ext cx="50400" cy="49680"/>
            </a:xfrm>
            <a:custGeom>
              <a:avLst/>
              <a:gdLst>
                <a:gd name="textAreaLeft" fmla="*/ 360 w 50400"/>
                <a:gd name="textAreaRight" fmla="*/ 5112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771" name="Google Shape;136;p6"/>
          <p:cNvSpPr/>
          <p:nvPr/>
        </p:nvSpPr>
        <p:spPr>
          <a:xfrm rot="2700000">
            <a:off x="-1087560" y="-3866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772" name="Google Shape;137;p6"/>
          <p:cNvGrpSpPr/>
          <p:nvPr/>
        </p:nvGrpSpPr>
        <p:grpSpPr>
          <a:xfrm>
            <a:off x="621720" y="148320"/>
            <a:ext cx="8355600" cy="4888440"/>
            <a:chOff x="621720" y="148320"/>
            <a:chExt cx="8355600" cy="4888440"/>
          </a:xfrm>
        </p:grpSpPr>
        <p:sp>
          <p:nvSpPr>
            <p:cNvPr id="773" name="Google Shape;138;p6"/>
            <p:cNvSpPr/>
            <p:nvPr/>
          </p:nvSpPr>
          <p:spPr>
            <a:xfrm>
              <a:off x="1491120" y="488772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74" name="Google Shape;139;p6"/>
            <p:cNvSpPr/>
            <p:nvPr/>
          </p:nvSpPr>
          <p:spPr>
            <a:xfrm>
              <a:off x="621720" y="244332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75" name="Google Shape;140;p6"/>
            <p:cNvSpPr/>
            <p:nvPr/>
          </p:nvSpPr>
          <p:spPr>
            <a:xfrm>
              <a:off x="6207480" y="1519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76" name="Google Shape;141;p6"/>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77" name="Google Shape;142;p6"/>
            <p:cNvSpPr/>
            <p:nvPr/>
          </p:nvSpPr>
          <p:spPr>
            <a:xfrm>
              <a:off x="3939480" y="501048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78" name="Google Shape;143;p6"/>
            <p:cNvSpPr/>
            <p:nvPr/>
          </p:nvSpPr>
          <p:spPr>
            <a:xfrm>
              <a:off x="5928120" y="47671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79" name="Google Shape;144;p6"/>
            <p:cNvSpPr/>
            <p:nvPr/>
          </p:nvSpPr>
          <p:spPr>
            <a:xfrm>
              <a:off x="3099600" y="1483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80" name="Google Shape;145;p6"/>
            <p:cNvSpPr/>
            <p:nvPr/>
          </p:nvSpPr>
          <p:spPr>
            <a:xfrm>
              <a:off x="8829360" y="29199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81" name="Google Shape;146;p6"/>
            <p:cNvSpPr/>
            <p:nvPr/>
          </p:nvSpPr>
          <p:spPr>
            <a:xfrm>
              <a:off x="6972480" y="488772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82" name="Google Shape;147;p6"/>
            <p:cNvSpPr/>
            <p:nvPr/>
          </p:nvSpPr>
          <p:spPr>
            <a:xfrm>
              <a:off x="8563680" y="10177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83" name="Google Shape;148;p6"/>
            <p:cNvSpPr/>
            <p:nvPr/>
          </p:nvSpPr>
          <p:spPr>
            <a:xfrm>
              <a:off x="8731800" y="3427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84" name="Google Shape;149;p6"/>
            <p:cNvSpPr/>
            <p:nvPr/>
          </p:nvSpPr>
          <p:spPr>
            <a:xfrm>
              <a:off x="8572680" y="351144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85" name="Google Shape;150;p6"/>
            <p:cNvSpPr/>
            <p:nvPr/>
          </p:nvSpPr>
          <p:spPr>
            <a:xfrm>
              <a:off x="8944200" y="14940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78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787" name="Google Shape;152;p6"/>
          <p:cNvSpPr/>
          <p:nvPr/>
        </p:nvSpPr>
        <p:spPr>
          <a:xfrm>
            <a:off x="206280" y="36352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88" name="Google Shape;153;p6"/>
          <p:cNvSpPr/>
          <p:nvPr/>
        </p:nvSpPr>
        <p:spPr>
          <a:xfrm>
            <a:off x="6781680" y="6050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89" name="Google Shape;154;p6"/>
          <p:cNvSpPr/>
          <p:nvPr/>
        </p:nvSpPr>
        <p:spPr>
          <a:xfrm rot="2700000">
            <a:off x="-369720" y="8521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70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791" name="Google Shape;156;p7"/>
          <p:cNvPicPr/>
          <p:nvPr/>
        </p:nvPicPr>
        <p:blipFill>
          <a:blip r:embed="rId4">
            <a:alphaModFix amt="37000"/>
          </a:blip>
          <a:stretch/>
        </p:blipFill>
        <p:spPr>
          <a:xfrm rot="2700000">
            <a:off x="3683520" y="-2125800"/>
            <a:ext cx="1241640" cy="9073080"/>
          </a:xfrm>
          <a:prstGeom prst="rect">
            <a:avLst/>
          </a:prstGeom>
          <a:ln w="0">
            <a:noFill/>
          </a:ln>
        </p:spPr>
      </p:pic>
      <p:sp>
        <p:nvSpPr>
          <p:cNvPr id="792" name="PlaceHolder 1"/>
          <p:cNvSpPr>
            <a:spLocks noGrp="1"/>
          </p:cNvSpPr>
          <p:nvPr>
            <p:ph type="title"/>
          </p:nvPr>
        </p:nvSpPr>
        <p:spPr>
          <a:xfrm>
            <a:off x="714960" y="1206720"/>
            <a:ext cx="385632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793" name="PlaceHolder 2"/>
          <p:cNvSpPr>
            <a:spLocks noGrp="1"/>
          </p:cNvSpPr>
          <p:nvPr>
            <p:ph type="body"/>
          </p:nvPr>
        </p:nvSpPr>
        <p:spPr>
          <a:xfrm>
            <a:off x="714960" y="1920600"/>
            <a:ext cx="3856320" cy="1940040"/>
          </a:xfrm>
          <a:prstGeom prst="rect">
            <a:avLst/>
          </a:prstGeom>
          <a:noFill/>
          <a:ln w="0">
            <a:noFill/>
          </a:ln>
        </p:spPr>
        <p:txBody>
          <a:bodyPr lIns="91440" tIns="91440" rIns="91440" bIns="91440" anchor="ctr">
            <a:noAutofit/>
          </a:bodyPr>
          <a:lstStyle/>
          <a:p>
            <a:pPr marL="432000" indent="-324000">
              <a:spcBef>
                <a:spcPts val="1417"/>
              </a:spcBef>
              <a:buClr>
                <a:srgbClr val="FFFFFF"/>
              </a:buClr>
              <a:buSzPct val="45000"/>
              <a:buFont typeface="Wingdings" charset="2"/>
              <a:buChar char=""/>
            </a:pPr>
            <a:r>
              <a:rPr lang="fr-FR" sz="15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5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5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5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5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5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500" b="0" strike="noStrike" spc="-1">
                <a:solidFill>
                  <a:srgbClr val="000000"/>
                </a:solidFill>
                <a:latin typeface="Arial"/>
              </a:rPr>
              <a:t>Seventh Outline Level</a:t>
            </a:r>
          </a:p>
        </p:txBody>
      </p:sp>
      <p:grpSp>
        <p:nvGrpSpPr>
          <p:cNvPr id="794" name="Google Shape;159;p7"/>
          <p:cNvGrpSpPr/>
          <p:nvPr/>
        </p:nvGrpSpPr>
        <p:grpSpPr>
          <a:xfrm>
            <a:off x="385560" y="233280"/>
            <a:ext cx="8539560" cy="4631040"/>
            <a:chOff x="385560" y="233280"/>
            <a:chExt cx="8539560" cy="4631040"/>
          </a:xfrm>
        </p:grpSpPr>
        <p:sp>
          <p:nvSpPr>
            <p:cNvPr id="795" name="Google Shape;160;p7"/>
            <p:cNvSpPr/>
            <p:nvPr/>
          </p:nvSpPr>
          <p:spPr>
            <a:xfrm>
              <a:off x="5205600" y="6793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96" name="Google Shape;161;p7"/>
            <p:cNvSpPr/>
            <p:nvPr/>
          </p:nvSpPr>
          <p:spPr>
            <a:xfrm>
              <a:off x="3579480" y="40532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97" name="Google Shape;162;p7"/>
            <p:cNvSpPr/>
            <p:nvPr/>
          </p:nvSpPr>
          <p:spPr>
            <a:xfrm>
              <a:off x="385560" y="46738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98" name="Google Shape;163;p7"/>
            <p:cNvSpPr/>
            <p:nvPr/>
          </p:nvSpPr>
          <p:spPr>
            <a:xfrm>
              <a:off x="2268360" y="48387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99" name="Google Shape;164;p7"/>
            <p:cNvSpPr/>
            <p:nvPr/>
          </p:nvSpPr>
          <p:spPr>
            <a:xfrm>
              <a:off x="2172240" y="23328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00" name="Google Shape;165;p7"/>
            <p:cNvSpPr/>
            <p:nvPr/>
          </p:nvSpPr>
          <p:spPr>
            <a:xfrm>
              <a:off x="8898840" y="10839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01" name="Google Shape;166;p7"/>
            <p:cNvSpPr/>
            <p:nvPr/>
          </p:nvSpPr>
          <p:spPr>
            <a:xfrm>
              <a:off x="6041160" y="397584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02" name="Google Shape;167;p7"/>
            <p:cNvSpPr/>
            <p:nvPr/>
          </p:nvSpPr>
          <p:spPr>
            <a:xfrm>
              <a:off x="8638200" y="28440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03" name="Google Shape;168;p7"/>
            <p:cNvSpPr/>
            <p:nvPr/>
          </p:nvSpPr>
          <p:spPr>
            <a:xfrm>
              <a:off x="2800080" y="90036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804" name="Google Shape;169;p7"/>
          <p:cNvPicPr/>
          <p:nvPr/>
        </p:nvPicPr>
        <p:blipFill>
          <a:blip r:embed="rId4">
            <a:alphaModFix amt="37000"/>
          </a:blip>
          <a:stretch/>
        </p:blipFill>
        <p:spPr>
          <a:xfrm rot="13500000">
            <a:off x="6533280" y="-624240"/>
            <a:ext cx="1316520" cy="7443000"/>
          </a:xfrm>
          <a:prstGeom prst="rect">
            <a:avLst/>
          </a:prstGeom>
          <a:ln w="0">
            <a:noFill/>
          </a:ln>
        </p:spPr>
      </p:pic>
      <p:sp>
        <p:nvSpPr>
          <p:cNvPr id="805" name="Google Shape;170;p7"/>
          <p:cNvSpPr/>
          <p:nvPr/>
        </p:nvSpPr>
        <p:spPr>
          <a:xfrm rot="2700000">
            <a:off x="7540920" y="-4179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06" name="Google Shape;171;p7"/>
          <p:cNvSpPr/>
          <p:nvPr/>
        </p:nvSpPr>
        <p:spPr>
          <a:xfrm rot="2700000">
            <a:off x="7859880" y="342504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07" name="Google Shape;172;p7"/>
          <p:cNvSpPr/>
          <p:nvPr/>
        </p:nvSpPr>
        <p:spPr>
          <a:xfrm rot="2700000">
            <a:off x="5152320" y="-24660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08" name="Google Shape;173;p7"/>
          <p:cNvSpPr/>
          <p:nvPr/>
        </p:nvSpPr>
        <p:spPr>
          <a:xfrm rot="2700000">
            <a:off x="5259240" y="30999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09" name="Google Shape;174;p7"/>
          <p:cNvSpPr/>
          <p:nvPr/>
        </p:nvSpPr>
        <p:spPr>
          <a:xfrm rot="2700000">
            <a:off x="4861440" y="28958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810" name="Google Shape;175;p7"/>
          <p:cNvPicPr/>
          <p:nvPr/>
        </p:nvPicPr>
        <p:blipFill>
          <a:blip r:embed="rId4">
            <a:alphaModFix amt="37000"/>
          </a:blip>
          <a:stretch/>
        </p:blipFill>
        <p:spPr>
          <a:xfrm rot="13500000">
            <a:off x="1341360" y="-4299120"/>
            <a:ext cx="1241640" cy="9073080"/>
          </a:xfrm>
          <a:prstGeom prst="rect">
            <a:avLst/>
          </a:prstGeom>
          <a:ln w="0">
            <a:noFill/>
          </a:ln>
        </p:spPr>
      </p:pic>
      <p:sp>
        <p:nvSpPr>
          <p:cNvPr id="811" name="Google Shape;176;p7"/>
          <p:cNvSpPr/>
          <p:nvPr/>
        </p:nvSpPr>
        <p:spPr>
          <a:xfrm rot="8099400">
            <a:off x="4217400" y="-869040"/>
            <a:ext cx="3688560" cy="58752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12" name="Google Shape;177;p7"/>
          <p:cNvSpPr/>
          <p:nvPr/>
        </p:nvSpPr>
        <p:spPr>
          <a:xfrm rot="2700000">
            <a:off x="515160" y="-46656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13" name="Google Shape;178;p7"/>
          <p:cNvSpPr/>
          <p:nvPr/>
        </p:nvSpPr>
        <p:spPr>
          <a:xfrm rot="18899400">
            <a:off x="-1557000" y="2802960"/>
            <a:ext cx="3688560" cy="58752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14" name="Google Shape;179;p7"/>
          <p:cNvSpPr/>
          <p:nvPr/>
        </p:nvSpPr>
        <p:spPr>
          <a:xfrm rot="8099400">
            <a:off x="5788080" y="3790440"/>
            <a:ext cx="3688560" cy="58752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71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815" name="Google Shape;181;p8"/>
          <p:cNvSpPr/>
          <p:nvPr/>
        </p:nvSpPr>
        <p:spPr>
          <a:xfrm rot="18899400">
            <a:off x="-1271160" y="-11808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16" name="Google Shape;182;p8"/>
          <p:cNvSpPr/>
          <p:nvPr/>
        </p:nvSpPr>
        <p:spPr>
          <a:xfrm rot="8099400">
            <a:off x="7418880" y="371196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17" name="Google Shape;183;p8"/>
          <p:cNvSpPr/>
          <p:nvPr/>
        </p:nvSpPr>
        <p:spPr>
          <a:xfrm rot="2700000">
            <a:off x="244800" y="32079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18" name="Google Shape;184;p8"/>
          <p:cNvSpPr/>
          <p:nvPr/>
        </p:nvSpPr>
        <p:spPr>
          <a:xfrm rot="2700000">
            <a:off x="7859880" y="333396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19" name="Google Shape;185;p8"/>
          <p:cNvSpPr/>
          <p:nvPr/>
        </p:nvSpPr>
        <p:spPr>
          <a:xfrm rot="2700000">
            <a:off x="342360" y="-15469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820" name="Google Shape;186;p8"/>
          <p:cNvPicPr/>
          <p:nvPr/>
        </p:nvPicPr>
        <p:blipFill>
          <a:blip r:embed="rId4">
            <a:alphaModFix amt="37000"/>
          </a:blip>
          <a:stretch/>
        </p:blipFill>
        <p:spPr>
          <a:xfrm rot="2700000">
            <a:off x="56520" y="-2054880"/>
            <a:ext cx="1316520" cy="7443000"/>
          </a:xfrm>
          <a:prstGeom prst="rect">
            <a:avLst/>
          </a:prstGeom>
          <a:ln w="0">
            <a:noFill/>
          </a:ln>
        </p:spPr>
      </p:pic>
      <p:sp>
        <p:nvSpPr>
          <p:cNvPr id="821" name="Google Shape;187;p8"/>
          <p:cNvSpPr/>
          <p:nvPr/>
        </p:nvSpPr>
        <p:spPr>
          <a:xfrm rot="2700000">
            <a:off x="7474680" y="-47268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22" name="Google Shape;188;p8"/>
          <p:cNvSpPr/>
          <p:nvPr/>
        </p:nvSpPr>
        <p:spPr>
          <a:xfrm rot="2700000">
            <a:off x="9170640" y="-17193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23" name="Google Shape;189;p8"/>
          <p:cNvSpPr/>
          <p:nvPr/>
        </p:nvSpPr>
        <p:spPr>
          <a:xfrm rot="2700000">
            <a:off x="-304920" y="35917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824" name="Google Shape;190;p8"/>
          <p:cNvPicPr/>
          <p:nvPr/>
        </p:nvPicPr>
        <p:blipFill>
          <a:blip r:embed="rId4">
            <a:alphaModFix amt="37000"/>
          </a:blip>
          <a:stretch/>
        </p:blipFill>
        <p:spPr>
          <a:xfrm rot="13500000">
            <a:off x="6563520" y="-806760"/>
            <a:ext cx="1316520" cy="7561440"/>
          </a:xfrm>
          <a:prstGeom prst="rect">
            <a:avLst/>
          </a:prstGeom>
          <a:ln w="0">
            <a:noFill/>
          </a:ln>
        </p:spPr>
      </p:pic>
      <p:grpSp>
        <p:nvGrpSpPr>
          <p:cNvPr id="825" name="Google Shape;191;p8"/>
          <p:cNvGrpSpPr/>
          <p:nvPr/>
        </p:nvGrpSpPr>
        <p:grpSpPr>
          <a:xfrm>
            <a:off x="281520" y="212040"/>
            <a:ext cx="11248200" cy="4864680"/>
            <a:chOff x="281520" y="212040"/>
            <a:chExt cx="11248200" cy="4864680"/>
          </a:xfrm>
        </p:grpSpPr>
        <p:grpSp>
          <p:nvGrpSpPr>
            <p:cNvPr id="826" name="Google Shape;192;p8"/>
            <p:cNvGrpSpPr/>
            <p:nvPr/>
          </p:nvGrpSpPr>
          <p:grpSpPr>
            <a:xfrm>
              <a:off x="281520" y="235080"/>
              <a:ext cx="11248200" cy="4201920"/>
              <a:chOff x="281520" y="235080"/>
              <a:chExt cx="11248200" cy="4201920"/>
            </a:xfrm>
          </p:grpSpPr>
          <p:sp>
            <p:nvSpPr>
              <p:cNvPr id="827" name="Google Shape;193;p8"/>
              <p:cNvSpPr/>
              <p:nvPr/>
            </p:nvSpPr>
            <p:spPr>
              <a:xfrm flipH="1">
                <a:off x="6837120" y="154692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28" name="Google Shape;194;p8"/>
              <p:cNvSpPr/>
              <p:nvPr/>
            </p:nvSpPr>
            <p:spPr>
              <a:xfrm flipH="1">
                <a:off x="10901160" y="4387320"/>
                <a:ext cx="50400" cy="49680"/>
              </a:xfrm>
              <a:custGeom>
                <a:avLst/>
                <a:gdLst>
                  <a:gd name="textAreaLeft" fmla="*/ 360 w 50400"/>
                  <a:gd name="textAreaRight" fmla="*/ 5112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29" name="Google Shape;195;p8"/>
              <p:cNvSpPr/>
              <p:nvPr/>
            </p:nvSpPr>
            <p:spPr>
              <a:xfrm flipH="1">
                <a:off x="10528200" y="36720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30" name="Google Shape;196;p8"/>
              <p:cNvSpPr/>
              <p:nvPr/>
            </p:nvSpPr>
            <p:spPr>
              <a:xfrm flipH="1">
                <a:off x="9798480" y="3572640"/>
                <a:ext cx="25560" cy="25560"/>
              </a:xfrm>
              <a:custGeom>
                <a:avLst/>
                <a:gdLst>
                  <a:gd name="textAreaLeft" fmla="*/ -360 w 25560"/>
                  <a:gd name="textAreaRight" fmla="*/ 2556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31" name="Google Shape;197;p8"/>
              <p:cNvSpPr/>
              <p:nvPr/>
            </p:nvSpPr>
            <p:spPr>
              <a:xfrm flipH="1">
                <a:off x="9711360" y="23508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32" name="Google Shape;198;p8"/>
              <p:cNvSpPr/>
              <p:nvPr/>
            </p:nvSpPr>
            <p:spPr>
              <a:xfrm flipH="1">
                <a:off x="11244240" y="103680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33" name="Google Shape;199;p8"/>
              <p:cNvSpPr/>
              <p:nvPr/>
            </p:nvSpPr>
            <p:spPr>
              <a:xfrm flipH="1">
                <a:off x="11497320" y="1541160"/>
                <a:ext cx="32400" cy="33120"/>
              </a:xfrm>
              <a:custGeom>
                <a:avLst/>
                <a:gdLst>
                  <a:gd name="textAreaLeft" fmla="*/ 360 w 32400"/>
                  <a:gd name="textAreaRight" fmla="*/ 3312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34" name="Google Shape;200;p8"/>
              <p:cNvSpPr/>
              <p:nvPr/>
            </p:nvSpPr>
            <p:spPr>
              <a:xfrm flipH="1">
                <a:off x="281520" y="238896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35" name="Google Shape;201;p8"/>
              <p:cNvSpPr/>
              <p:nvPr/>
            </p:nvSpPr>
            <p:spPr>
              <a:xfrm flipH="1">
                <a:off x="8878680" y="85320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836" name="Google Shape;202;p8"/>
            <p:cNvGrpSpPr/>
            <p:nvPr/>
          </p:nvGrpSpPr>
          <p:grpSpPr>
            <a:xfrm>
              <a:off x="629280" y="212040"/>
              <a:ext cx="5365440" cy="4864680"/>
              <a:chOff x="629280" y="212040"/>
              <a:chExt cx="5365440" cy="4864680"/>
            </a:xfrm>
          </p:grpSpPr>
          <p:sp>
            <p:nvSpPr>
              <p:cNvPr id="837" name="Google Shape;203;p8"/>
              <p:cNvSpPr/>
              <p:nvPr/>
            </p:nvSpPr>
            <p:spPr>
              <a:xfrm>
                <a:off x="4662360" y="2120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38" name="Google Shape;204;p8"/>
              <p:cNvSpPr/>
              <p:nvPr/>
            </p:nvSpPr>
            <p:spPr>
              <a:xfrm>
                <a:off x="2579040" y="40431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39" name="Google Shape;205;p8"/>
              <p:cNvSpPr/>
              <p:nvPr/>
            </p:nvSpPr>
            <p:spPr>
              <a:xfrm>
                <a:off x="2433240" y="54900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40" name="Google Shape;206;p8"/>
              <p:cNvSpPr/>
              <p:nvPr/>
            </p:nvSpPr>
            <p:spPr>
              <a:xfrm>
                <a:off x="2486880" y="391428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41" name="Google Shape;207;p8"/>
              <p:cNvSpPr/>
              <p:nvPr/>
            </p:nvSpPr>
            <p:spPr>
              <a:xfrm>
                <a:off x="1400040" y="44899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42" name="Google Shape;208;p8"/>
              <p:cNvSpPr/>
              <p:nvPr/>
            </p:nvSpPr>
            <p:spPr>
              <a:xfrm>
                <a:off x="119268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43" name="Google Shape;209;p8"/>
              <p:cNvSpPr/>
              <p:nvPr/>
            </p:nvSpPr>
            <p:spPr>
              <a:xfrm>
                <a:off x="62928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44" name="Google Shape;210;p8"/>
              <p:cNvSpPr/>
              <p:nvPr/>
            </p:nvSpPr>
            <p:spPr>
              <a:xfrm>
                <a:off x="5961600" y="50436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45" name="Google Shape;211;p8"/>
              <p:cNvSpPr/>
              <p:nvPr/>
            </p:nvSpPr>
            <p:spPr>
              <a:xfrm>
                <a:off x="3552120" y="35676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846" name="Google Shape;212;p8"/>
            <p:cNvGrpSpPr/>
            <p:nvPr/>
          </p:nvGrpSpPr>
          <p:grpSpPr>
            <a:xfrm>
              <a:off x="933840" y="271800"/>
              <a:ext cx="7743240" cy="4277520"/>
              <a:chOff x="933840" y="271800"/>
              <a:chExt cx="7743240" cy="4277520"/>
            </a:xfrm>
          </p:grpSpPr>
          <p:sp>
            <p:nvSpPr>
              <p:cNvPr id="847" name="Google Shape;213;p8"/>
              <p:cNvSpPr/>
              <p:nvPr/>
            </p:nvSpPr>
            <p:spPr>
              <a:xfrm>
                <a:off x="1512000" y="44240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48" name="Google Shape;214;p8"/>
              <p:cNvSpPr/>
              <p:nvPr/>
            </p:nvSpPr>
            <p:spPr>
              <a:xfrm>
                <a:off x="3934800" y="45237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49" name="Google Shape;215;p8"/>
              <p:cNvSpPr/>
              <p:nvPr/>
            </p:nvSpPr>
            <p:spPr>
              <a:xfrm>
                <a:off x="2725560" y="27180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50" name="Google Shape;216;p8"/>
              <p:cNvSpPr/>
              <p:nvPr/>
            </p:nvSpPr>
            <p:spPr>
              <a:xfrm>
                <a:off x="119268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51" name="Google Shape;217;p8"/>
              <p:cNvSpPr/>
              <p:nvPr/>
            </p:nvSpPr>
            <p:spPr>
              <a:xfrm>
                <a:off x="93384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52" name="Google Shape;218;p8"/>
              <p:cNvSpPr/>
              <p:nvPr/>
            </p:nvSpPr>
            <p:spPr>
              <a:xfrm>
                <a:off x="8643960" y="28832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53" name="Google Shape;219;p8"/>
              <p:cNvSpPr/>
              <p:nvPr/>
            </p:nvSpPr>
            <p:spPr>
              <a:xfrm>
                <a:off x="3552120" y="889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
        <p:nvSpPr>
          <p:cNvPr id="854" name="PlaceHolder 1"/>
          <p:cNvSpPr>
            <a:spLocks noGrp="1"/>
          </p:cNvSpPr>
          <p:nvPr>
            <p:ph type="title"/>
          </p:nvPr>
        </p:nvSpPr>
        <p:spPr>
          <a:xfrm>
            <a:off x="715320" y="1058400"/>
            <a:ext cx="7713360" cy="3026520"/>
          </a:xfrm>
          <a:prstGeom prst="rect">
            <a:avLst/>
          </a:prstGeom>
          <a:noFill/>
          <a:ln w="0">
            <a:noFill/>
          </a:ln>
        </p:spPr>
        <p:txBody>
          <a:bodyPr lIns="91440" tIns="91440" rIns="91440" bIns="91440" anchor="ctr">
            <a:noAutofit/>
          </a:bodyPr>
          <a:lstStyle/>
          <a:p>
            <a:pPr indent="0">
              <a:buNone/>
            </a:pPr>
            <a:r>
              <a:rPr lang="fr-FR" sz="10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1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855" name="Google Shape;222;p9"/>
          <p:cNvSpPr/>
          <p:nvPr/>
        </p:nvSpPr>
        <p:spPr>
          <a:xfrm rot="8099400">
            <a:off x="6765480" y="278028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856" name="Google Shape;223;p9"/>
          <p:cNvPicPr/>
          <p:nvPr/>
        </p:nvPicPr>
        <p:blipFill>
          <a:blip r:embed="rId4">
            <a:alphaModFix amt="37000"/>
          </a:blip>
          <a:stretch/>
        </p:blipFill>
        <p:spPr>
          <a:xfrm rot="2700000">
            <a:off x="3683520" y="-2125800"/>
            <a:ext cx="1241640" cy="9073080"/>
          </a:xfrm>
          <a:prstGeom prst="rect">
            <a:avLst/>
          </a:prstGeom>
          <a:ln w="0">
            <a:noFill/>
          </a:ln>
        </p:spPr>
      </p:pic>
      <p:pic>
        <p:nvPicPr>
          <p:cNvPr id="857" name="Google Shape;224;p9"/>
          <p:cNvPicPr/>
          <p:nvPr/>
        </p:nvPicPr>
        <p:blipFill>
          <a:blip r:embed="rId4">
            <a:alphaModFix amt="37000"/>
          </a:blip>
          <a:stretch/>
        </p:blipFill>
        <p:spPr>
          <a:xfrm rot="13500000">
            <a:off x="6533280" y="-624240"/>
            <a:ext cx="1316520" cy="7443000"/>
          </a:xfrm>
          <a:prstGeom prst="rect">
            <a:avLst/>
          </a:prstGeom>
          <a:ln w="0">
            <a:noFill/>
          </a:ln>
        </p:spPr>
      </p:pic>
      <p:sp>
        <p:nvSpPr>
          <p:cNvPr id="858" name="Google Shape;225;p9"/>
          <p:cNvSpPr/>
          <p:nvPr/>
        </p:nvSpPr>
        <p:spPr>
          <a:xfrm rot="2700000">
            <a:off x="8209800" y="39528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59" name="Google Shape;226;p9"/>
          <p:cNvSpPr/>
          <p:nvPr/>
        </p:nvSpPr>
        <p:spPr>
          <a:xfrm rot="2700000">
            <a:off x="7859880" y="342504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60" name="Google Shape;227;p9"/>
          <p:cNvSpPr/>
          <p:nvPr/>
        </p:nvSpPr>
        <p:spPr>
          <a:xfrm rot="2700000">
            <a:off x="7411320" y="-11185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61" name="Google Shape;228;p9"/>
          <p:cNvSpPr/>
          <p:nvPr/>
        </p:nvSpPr>
        <p:spPr>
          <a:xfrm rot="2700000">
            <a:off x="6164640" y="13284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62" name="Google Shape;229;p9"/>
          <p:cNvSpPr/>
          <p:nvPr/>
        </p:nvSpPr>
        <p:spPr>
          <a:xfrm rot="2700000">
            <a:off x="4887720" y="27583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63" name="Google Shape;230;p9"/>
          <p:cNvSpPr/>
          <p:nvPr/>
        </p:nvSpPr>
        <p:spPr>
          <a:xfrm rot="2700000">
            <a:off x="4489560" y="25542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64" name="PlaceHolder 1"/>
          <p:cNvSpPr>
            <a:spLocks noGrp="1"/>
          </p:cNvSpPr>
          <p:nvPr>
            <p:ph type="title"/>
          </p:nvPr>
        </p:nvSpPr>
        <p:spPr>
          <a:xfrm>
            <a:off x="714960" y="1669320"/>
            <a:ext cx="3665520" cy="552240"/>
          </a:xfrm>
          <a:prstGeom prst="rect">
            <a:avLst/>
          </a:prstGeom>
          <a:noFill/>
          <a:ln w="0">
            <a:noFill/>
          </a:ln>
        </p:spPr>
        <p:txBody>
          <a:bodyPr lIns="91440" tIns="91440" rIns="91440" bIns="91440" anchor="ctr">
            <a:noAutofit/>
          </a:bodyPr>
          <a:lstStyle/>
          <a:p>
            <a:pPr indent="0">
              <a:buNone/>
            </a:pPr>
            <a:r>
              <a:rPr lang="fr-FR" sz="4300" b="0" strike="noStrike" spc="-1">
                <a:solidFill>
                  <a:schemeClr val="dk1"/>
                </a:solidFill>
                <a:latin typeface="Arial"/>
              </a:rPr>
              <a:t>Click to edit the title text format</a:t>
            </a:r>
          </a:p>
        </p:txBody>
      </p:sp>
      <p:grpSp>
        <p:nvGrpSpPr>
          <p:cNvPr id="865" name="Google Shape;233;p9"/>
          <p:cNvGrpSpPr/>
          <p:nvPr/>
        </p:nvGrpSpPr>
        <p:grpSpPr>
          <a:xfrm>
            <a:off x="299520" y="222840"/>
            <a:ext cx="5757480" cy="4783680"/>
            <a:chOff x="299520" y="222840"/>
            <a:chExt cx="5757480" cy="4783680"/>
          </a:xfrm>
        </p:grpSpPr>
        <p:grpSp>
          <p:nvGrpSpPr>
            <p:cNvPr id="866" name="Google Shape;234;p9"/>
            <p:cNvGrpSpPr/>
            <p:nvPr/>
          </p:nvGrpSpPr>
          <p:grpSpPr>
            <a:xfrm>
              <a:off x="299520" y="222840"/>
              <a:ext cx="5757480" cy="4783680"/>
              <a:chOff x="299520" y="222840"/>
              <a:chExt cx="5757480" cy="4783680"/>
            </a:xfrm>
          </p:grpSpPr>
          <p:sp>
            <p:nvSpPr>
              <p:cNvPr id="867" name="Google Shape;235;p9"/>
              <p:cNvSpPr/>
              <p:nvPr/>
            </p:nvSpPr>
            <p:spPr>
              <a:xfrm>
                <a:off x="5195880" y="6692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68" name="Google Shape;236;p9"/>
              <p:cNvSpPr/>
              <p:nvPr/>
            </p:nvSpPr>
            <p:spPr>
              <a:xfrm>
                <a:off x="1359720" y="46526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69" name="Google Shape;237;p9"/>
              <p:cNvSpPr/>
              <p:nvPr/>
            </p:nvSpPr>
            <p:spPr>
              <a:xfrm>
                <a:off x="299520" y="25300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70" name="Google Shape;238;p9"/>
              <p:cNvSpPr/>
              <p:nvPr/>
            </p:nvSpPr>
            <p:spPr>
              <a:xfrm>
                <a:off x="393480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71" name="Google Shape;239;p9"/>
              <p:cNvSpPr/>
              <p:nvPr/>
            </p:nvSpPr>
            <p:spPr>
              <a:xfrm>
                <a:off x="2162160" y="2228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72" name="Google Shape;240;p9"/>
              <p:cNvSpPr/>
              <p:nvPr/>
            </p:nvSpPr>
            <p:spPr>
              <a:xfrm>
                <a:off x="81180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73" name="Google Shape;241;p9"/>
              <p:cNvSpPr/>
              <p:nvPr/>
            </p:nvSpPr>
            <p:spPr>
              <a:xfrm>
                <a:off x="6031440" y="39654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74" name="Google Shape;242;p9"/>
              <p:cNvSpPr/>
              <p:nvPr/>
            </p:nvSpPr>
            <p:spPr>
              <a:xfrm>
                <a:off x="55296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75" name="Google Shape;243;p9"/>
              <p:cNvSpPr/>
              <p:nvPr/>
            </p:nvSpPr>
            <p:spPr>
              <a:xfrm>
                <a:off x="5580360" y="2833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76" name="Google Shape;244;p9"/>
              <p:cNvSpPr/>
              <p:nvPr/>
            </p:nvSpPr>
            <p:spPr>
              <a:xfrm>
                <a:off x="3171240" y="889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877" name="Google Shape;245;p9"/>
            <p:cNvSpPr/>
            <p:nvPr/>
          </p:nvSpPr>
          <p:spPr>
            <a:xfrm>
              <a:off x="533736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878" name="Google Shape;246;p9"/>
          <p:cNvSpPr/>
          <p:nvPr/>
        </p:nvSpPr>
        <p:spPr>
          <a:xfrm rot="18899400">
            <a:off x="-1271160" y="-11808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79"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1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1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880" name="PlaceHolder 1"/>
          <p:cNvSpPr>
            <a:spLocks noGrp="1"/>
          </p:cNvSpPr>
          <p:nvPr>
            <p:ph type="title"/>
          </p:nvPr>
        </p:nvSpPr>
        <p:spPr>
          <a:xfrm>
            <a:off x="1048320" y="324000"/>
            <a:ext cx="704700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1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35" name="Google Shape;287;p13"/>
          <p:cNvPicPr/>
          <p:nvPr/>
        </p:nvPicPr>
        <p:blipFill>
          <a:blip r:embed="rId4">
            <a:alphaModFix amt="37000"/>
          </a:blip>
          <a:stretch/>
        </p:blipFill>
        <p:spPr>
          <a:xfrm rot="2700000">
            <a:off x="6879960" y="-2552040"/>
            <a:ext cx="1241640" cy="9073080"/>
          </a:xfrm>
          <a:prstGeom prst="rect">
            <a:avLst/>
          </a:prstGeom>
          <a:ln w="0">
            <a:noFill/>
          </a:ln>
        </p:spPr>
      </p:pic>
      <p:sp>
        <p:nvSpPr>
          <p:cNvPr id="36" name="Google Shape;288;p13"/>
          <p:cNvSpPr/>
          <p:nvPr/>
        </p:nvSpPr>
        <p:spPr>
          <a:xfrm>
            <a:off x="8220960" y="651600"/>
            <a:ext cx="69840" cy="69480"/>
          </a:xfrm>
          <a:custGeom>
            <a:avLst/>
            <a:gdLst>
              <a:gd name="textAreaLeft" fmla="*/ 0 w 69840"/>
              <a:gd name="textAreaRight" fmla="*/ 70200 w 69840"/>
              <a:gd name="textAreaTop" fmla="*/ 0 h 69480"/>
              <a:gd name="textAreaBottom" fmla="*/ 69840 h 69480"/>
            </a:gdLst>
            <a:ahLst/>
            <a:cxnLst/>
            <a:rect l="textAreaLeft" t="textAreaTop" r="textAreaRight" b="textAreaBottom"/>
            <a:pathLst>
              <a:path w="2056" h="2036">
                <a:moveTo>
                  <a:pt x="2055" y="1028"/>
                </a:moveTo>
                <a:cubicBezTo>
                  <a:pt x="2055" y="457"/>
                  <a:pt x="1599" y="0"/>
                  <a:pt x="1028" y="0"/>
                </a:cubicBezTo>
                <a:cubicBezTo>
                  <a:pt x="457" y="0"/>
                  <a:pt x="1" y="457"/>
                  <a:pt x="1" y="1028"/>
                </a:cubicBezTo>
                <a:cubicBezTo>
                  <a:pt x="1" y="1579"/>
                  <a:pt x="457" y="2036"/>
                  <a:pt x="1028" y="2036"/>
                </a:cubicBezTo>
                <a:cubicBezTo>
                  <a:pt x="1580" y="2036"/>
                  <a:pt x="2055" y="1560"/>
                  <a:pt x="2055" y="1028"/>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34920" bIns="349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 name="Google Shape;289;p13"/>
          <p:cNvSpPr/>
          <p:nvPr/>
        </p:nvSpPr>
        <p:spPr>
          <a:xfrm>
            <a:off x="8532720" y="516600"/>
            <a:ext cx="35640" cy="36000"/>
          </a:xfrm>
          <a:custGeom>
            <a:avLst/>
            <a:gdLst>
              <a:gd name="textAreaLeft" fmla="*/ 0 w 35640"/>
              <a:gd name="textAreaRight" fmla="*/ 36000 w 35640"/>
              <a:gd name="textAreaTop" fmla="*/ 0 h 36000"/>
              <a:gd name="textAreaBottom" fmla="*/ 36360 h 36000"/>
            </a:gdLst>
            <a:ahLst/>
            <a:cxnLst/>
            <a:rect l="textAreaLeft" t="textAreaTop" r="textAreaRight" b="textAreaBottom"/>
            <a:pathLst>
              <a:path w="1048" h="1066">
                <a:moveTo>
                  <a:pt x="1047" y="533"/>
                </a:moveTo>
                <a:cubicBezTo>
                  <a:pt x="1047" y="247"/>
                  <a:pt x="819" y="0"/>
                  <a:pt x="533" y="0"/>
                </a:cubicBezTo>
                <a:cubicBezTo>
                  <a:pt x="229" y="0"/>
                  <a:pt x="1" y="247"/>
                  <a:pt x="1" y="533"/>
                </a:cubicBezTo>
                <a:cubicBezTo>
                  <a:pt x="1" y="818"/>
                  <a:pt x="229" y="1065"/>
                  <a:pt x="533" y="1065"/>
                </a:cubicBezTo>
                <a:cubicBezTo>
                  <a:pt x="819" y="1065"/>
                  <a:pt x="1047" y="818"/>
                  <a:pt x="1047" y="533"/>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8000" bIns="180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 name="Google Shape;290;p13"/>
          <p:cNvSpPr/>
          <p:nvPr/>
        </p:nvSpPr>
        <p:spPr>
          <a:xfrm>
            <a:off x="8448120" y="348840"/>
            <a:ext cx="42120" cy="42120"/>
          </a:xfrm>
          <a:custGeom>
            <a:avLst/>
            <a:gdLst>
              <a:gd name="textAreaLeft" fmla="*/ 0 w 42120"/>
              <a:gd name="textAreaRight" fmla="*/ 42480 w 42120"/>
              <a:gd name="textAreaTop" fmla="*/ 0 h 42120"/>
              <a:gd name="textAreaBottom" fmla="*/ 42480 h 42120"/>
            </a:gdLst>
            <a:ahLst/>
            <a:cxnLst/>
            <a:rect l="textAreaLeft" t="textAreaTop" r="textAreaRight" b="textAreaBottom"/>
            <a:pathLst>
              <a:path w="1237" h="1238">
                <a:moveTo>
                  <a:pt x="1237" y="609"/>
                </a:moveTo>
                <a:cubicBezTo>
                  <a:pt x="1237" y="286"/>
                  <a:pt x="951" y="1"/>
                  <a:pt x="628" y="1"/>
                </a:cubicBezTo>
                <a:cubicBezTo>
                  <a:pt x="285" y="1"/>
                  <a:pt x="0" y="286"/>
                  <a:pt x="0" y="609"/>
                </a:cubicBezTo>
                <a:cubicBezTo>
                  <a:pt x="0" y="952"/>
                  <a:pt x="285" y="1237"/>
                  <a:pt x="628" y="1237"/>
                </a:cubicBezTo>
                <a:cubicBezTo>
                  <a:pt x="970" y="1237"/>
                  <a:pt x="1237" y="971"/>
                  <a:pt x="1237" y="609"/>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1240" bIns="212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9" name="PlaceHolder 1"/>
          <p:cNvSpPr>
            <a:spLocks noGrp="1"/>
          </p:cNvSpPr>
          <p:nvPr>
            <p:ph type="title"/>
          </p:nvPr>
        </p:nvSpPr>
        <p:spPr>
          <a:xfrm>
            <a:off x="2668320" y="3175920"/>
            <a:ext cx="3807360" cy="531720"/>
          </a:xfrm>
          <a:prstGeom prst="rect">
            <a:avLst/>
          </a:prstGeom>
          <a:noFill/>
          <a:ln w="0">
            <a:noFill/>
          </a:ln>
        </p:spPr>
        <p:txBody>
          <a:bodyPr lIns="91440" tIns="91440" rIns="91440" bIns="91440" anchor="ctr">
            <a:noAutofit/>
          </a:bodyPr>
          <a:lstStyle/>
          <a:p>
            <a:pPr indent="0">
              <a:buNone/>
            </a:pPr>
            <a:r>
              <a:rPr lang="fr-FR" sz="2200" b="0" strike="noStrike" spc="-1">
                <a:solidFill>
                  <a:schemeClr val="dk1"/>
                </a:solidFill>
                <a:latin typeface="Arial"/>
              </a:rPr>
              <a:t>Click to edit the title text format</a:t>
            </a:r>
          </a:p>
        </p:txBody>
      </p:sp>
      <p:sp>
        <p:nvSpPr>
          <p:cNvPr id="40" name="Google Shape;293;p13"/>
          <p:cNvSpPr/>
          <p:nvPr/>
        </p:nvSpPr>
        <p:spPr>
          <a:xfrm rot="5400000">
            <a:off x="6925680" y="42004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1" name="Google Shape;294;p13"/>
          <p:cNvSpPr/>
          <p:nvPr/>
        </p:nvSpPr>
        <p:spPr>
          <a:xfrm rot="5400000">
            <a:off x="8440200" y="429660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2" name="Google Shape;295;p13"/>
          <p:cNvSpPr/>
          <p:nvPr/>
        </p:nvSpPr>
        <p:spPr>
          <a:xfrm rot="5400000">
            <a:off x="4069080" y="48553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3" name="Google Shape;296;p13"/>
          <p:cNvSpPr/>
          <p:nvPr/>
        </p:nvSpPr>
        <p:spPr>
          <a:xfrm rot="5400000">
            <a:off x="178920" y="279252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4" name="Google Shape;297;p13"/>
          <p:cNvSpPr/>
          <p:nvPr/>
        </p:nvSpPr>
        <p:spPr>
          <a:xfrm rot="5400000">
            <a:off x="4190400" y="39751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5" name="Google Shape;298;p13"/>
          <p:cNvSpPr/>
          <p:nvPr/>
        </p:nvSpPr>
        <p:spPr>
          <a:xfrm rot="5400000">
            <a:off x="3339360" y="7959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6" name="Google Shape;299;p13"/>
          <p:cNvSpPr/>
          <p:nvPr/>
        </p:nvSpPr>
        <p:spPr>
          <a:xfrm rot="5400000">
            <a:off x="5934960" y="946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 name="Google Shape;300;p13"/>
          <p:cNvSpPr/>
          <p:nvPr/>
        </p:nvSpPr>
        <p:spPr>
          <a:xfrm rot="5400000">
            <a:off x="5458680" y="47260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 name="Google Shape;301;p13"/>
          <p:cNvSpPr/>
          <p:nvPr/>
        </p:nvSpPr>
        <p:spPr>
          <a:xfrm rot="5400000">
            <a:off x="465480" y="172116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9" name="Google Shape;302;p13"/>
          <p:cNvSpPr/>
          <p:nvPr/>
        </p:nvSpPr>
        <p:spPr>
          <a:xfrm rot="5400000">
            <a:off x="982080" y="48103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50" name="Google Shape;303;p13"/>
          <p:cNvPicPr/>
          <p:nvPr/>
        </p:nvPicPr>
        <p:blipFill>
          <a:blip r:embed="rId4">
            <a:alphaModFix amt="37000"/>
          </a:blip>
          <a:stretch/>
        </p:blipFill>
        <p:spPr>
          <a:xfrm rot="2700000">
            <a:off x="-1626480" y="-2189880"/>
            <a:ext cx="1241640" cy="9073080"/>
          </a:xfrm>
          <a:prstGeom prst="rect">
            <a:avLst/>
          </a:prstGeom>
          <a:ln w="0">
            <a:noFill/>
          </a:ln>
        </p:spPr>
      </p:pic>
      <p:pic>
        <p:nvPicPr>
          <p:cNvPr id="51" name="Google Shape;304;p13"/>
          <p:cNvPicPr/>
          <p:nvPr/>
        </p:nvPicPr>
        <p:blipFill>
          <a:blip r:embed="rId4">
            <a:alphaModFix amt="37000"/>
          </a:blip>
          <a:stretch/>
        </p:blipFill>
        <p:spPr>
          <a:xfrm rot="13500000">
            <a:off x="1675440" y="-1779480"/>
            <a:ext cx="1316520" cy="8721720"/>
          </a:xfrm>
          <a:prstGeom prst="rect">
            <a:avLst/>
          </a:prstGeom>
          <a:ln w="0">
            <a:noFill/>
          </a:ln>
        </p:spPr>
      </p:pic>
      <p:sp>
        <p:nvSpPr>
          <p:cNvPr id="52" name="Google Shape;305;p13"/>
          <p:cNvSpPr/>
          <p:nvPr/>
        </p:nvSpPr>
        <p:spPr>
          <a:xfrm rot="2700000">
            <a:off x="8736840" y="26211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3" name="Google Shape;306;p13"/>
          <p:cNvSpPr/>
          <p:nvPr/>
        </p:nvSpPr>
        <p:spPr>
          <a:xfrm rot="2700000">
            <a:off x="2101320" y="-11829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4" name="Google Shape;307;p13"/>
          <p:cNvSpPr/>
          <p:nvPr/>
        </p:nvSpPr>
        <p:spPr>
          <a:xfrm rot="2700000">
            <a:off x="854640" y="6876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5" name="Google Shape;308;p13"/>
          <p:cNvSpPr/>
          <p:nvPr/>
        </p:nvSpPr>
        <p:spPr>
          <a:xfrm rot="2700000">
            <a:off x="1006200" y="313488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6" name="Google Shape;309;p13"/>
          <p:cNvSpPr/>
          <p:nvPr/>
        </p:nvSpPr>
        <p:spPr>
          <a:xfrm rot="2700000">
            <a:off x="-339120" y="19994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57" name="Google Shape;310;p13"/>
          <p:cNvGrpSpPr/>
          <p:nvPr/>
        </p:nvGrpSpPr>
        <p:grpSpPr>
          <a:xfrm>
            <a:off x="385560" y="233280"/>
            <a:ext cx="8539560" cy="4491000"/>
            <a:chOff x="385560" y="233280"/>
            <a:chExt cx="8539560" cy="4491000"/>
          </a:xfrm>
        </p:grpSpPr>
        <p:sp>
          <p:nvSpPr>
            <p:cNvPr id="58" name="Google Shape;311;p13"/>
            <p:cNvSpPr/>
            <p:nvPr/>
          </p:nvSpPr>
          <p:spPr>
            <a:xfrm>
              <a:off x="5205600" y="6793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9" name="Google Shape;312;p13"/>
            <p:cNvSpPr/>
            <p:nvPr/>
          </p:nvSpPr>
          <p:spPr>
            <a:xfrm>
              <a:off x="4341600" y="43581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0" name="Google Shape;313;p13"/>
            <p:cNvSpPr/>
            <p:nvPr/>
          </p:nvSpPr>
          <p:spPr>
            <a:xfrm>
              <a:off x="385560" y="46738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 name="Google Shape;314;p13"/>
            <p:cNvSpPr/>
            <p:nvPr/>
          </p:nvSpPr>
          <p:spPr>
            <a:xfrm>
              <a:off x="1887120" y="445788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2" name="Google Shape;315;p13"/>
            <p:cNvSpPr/>
            <p:nvPr/>
          </p:nvSpPr>
          <p:spPr>
            <a:xfrm>
              <a:off x="2172240" y="23328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3" name="Google Shape;316;p13"/>
            <p:cNvSpPr/>
            <p:nvPr/>
          </p:nvSpPr>
          <p:spPr>
            <a:xfrm>
              <a:off x="8898840" y="10839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4" name="Google Shape;317;p13"/>
            <p:cNvSpPr/>
            <p:nvPr/>
          </p:nvSpPr>
          <p:spPr>
            <a:xfrm>
              <a:off x="6041160" y="397584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5" name="Google Shape;318;p13"/>
            <p:cNvSpPr/>
            <p:nvPr/>
          </p:nvSpPr>
          <p:spPr>
            <a:xfrm rot="4916400">
              <a:off x="7268400" y="82620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6" name="Google Shape;319;p13"/>
            <p:cNvSpPr/>
            <p:nvPr/>
          </p:nvSpPr>
          <p:spPr>
            <a:xfrm>
              <a:off x="8638200" y="28440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7" name="Google Shape;320;p13"/>
            <p:cNvSpPr/>
            <p:nvPr/>
          </p:nvSpPr>
          <p:spPr>
            <a:xfrm>
              <a:off x="2800080" y="90036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68" name="Google Shape;321;p13"/>
          <p:cNvSpPr/>
          <p:nvPr/>
        </p:nvSpPr>
        <p:spPr>
          <a:xfrm rot="2700000">
            <a:off x="1425960" y="365976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9" name="Google Shape;322;p13"/>
          <p:cNvSpPr/>
          <p:nvPr/>
        </p:nvSpPr>
        <p:spPr>
          <a:xfrm rot="2700000">
            <a:off x="8209800" y="871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0" name="Google Shape;323;p13"/>
          <p:cNvSpPr/>
          <p:nvPr/>
        </p:nvSpPr>
        <p:spPr>
          <a:xfrm rot="2700000">
            <a:off x="9300960" y="-9554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1" name="Google Shape;324;p13"/>
          <p:cNvSpPr/>
          <p:nvPr/>
        </p:nvSpPr>
        <p:spPr>
          <a:xfrm rot="18899400">
            <a:off x="1050480" y="79560"/>
            <a:ext cx="2768760" cy="44100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2" name="Google Shape;325;p13"/>
          <p:cNvSpPr/>
          <p:nvPr/>
        </p:nvSpPr>
        <p:spPr>
          <a:xfrm rot="8099400">
            <a:off x="6144840" y="502020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73" name="Google Shape;327;p14"/>
          <p:cNvPicPr/>
          <p:nvPr/>
        </p:nvPicPr>
        <p:blipFill>
          <a:blip r:embed="rId4">
            <a:alphaModFix amt="37000"/>
          </a:blip>
          <a:stretch/>
        </p:blipFill>
        <p:spPr>
          <a:xfrm rot="2700000">
            <a:off x="3683520" y="-2125800"/>
            <a:ext cx="1241640" cy="9073080"/>
          </a:xfrm>
          <a:prstGeom prst="rect">
            <a:avLst/>
          </a:prstGeom>
          <a:ln w="0">
            <a:noFill/>
          </a:ln>
        </p:spPr>
      </p:pic>
      <p:sp>
        <p:nvSpPr>
          <p:cNvPr id="74" name="PlaceHolder 1"/>
          <p:cNvSpPr>
            <a:spLocks noGrp="1"/>
          </p:cNvSpPr>
          <p:nvPr>
            <p:ph type="title"/>
          </p:nvPr>
        </p:nvSpPr>
        <p:spPr>
          <a:xfrm>
            <a:off x="714960" y="1206720"/>
            <a:ext cx="385632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75" name="PlaceHolder 2"/>
          <p:cNvSpPr>
            <a:spLocks noGrp="1"/>
          </p:cNvSpPr>
          <p:nvPr>
            <p:ph type="body"/>
          </p:nvPr>
        </p:nvSpPr>
        <p:spPr>
          <a:xfrm>
            <a:off x="714960" y="1920600"/>
            <a:ext cx="3856320" cy="1940040"/>
          </a:xfrm>
          <a:prstGeom prst="rect">
            <a:avLst/>
          </a:prstGeom>
          <a:noFill/>
          <a:ln w="0">
            <a:noFill/>
          </a:ln>
        </p:spPr>
        <p:txBody>
          <a:bodyPr lIns="91440" tIns="91440" rIns="91440" bIns="91440" anchor="ctr">
            <a:noAutofit/>
          </a:bodyPr>
          <a:lstStyle/>
          <a:p>
            <a:pPr marL="432000" indent="-324000">
              <a:spcBef>
                <a:spcPts val="1417"/>
              </a:spcBef>
              <a:buClr>
                <a:srgbClr val="FFFFFF"/>
              </a:buClr>
              <a:buSzPct val="45000"/>
              <a:buFont typeface="Wingdings" charset="2"/>
              <a:buChar char=""/>
            </a:pPr>
            <a:r>
              <a:rPr lang="fr-FR" sz="15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5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5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5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5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5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500" b="0" strike="noStrike" spc="-1">
                <a:solidFill>
                  <a:srgbClr val="000000"/>
                </a:solidFill>
                <a:latin typeface="Arial"/>
              </a:rPr>
              <a:t>Seventh Outline Level</a:t>
            </a:r>
          </a:p>
        </p:txBody>
      </p:sp>
      <p:grpSp>
        <p:nvGrpSpPr>
          <p:cNvPr id="76" name="Google Shape;330;p14"/>
          <p:cNvGrpSpPr/>
          <p:nvPr/>
        </p:nvGrpSpPr>
        <p:grpSpPr>
          <a:xfrm>
            <a:off x="385560" y="233280"/>
            <a:ext cx="8539560" cy="4631040"/>
            <a:chOff x="385560" y="233280"/>
            <a:chExt cx="8539560" cy="4631040"/>
          </a:xfrm>
        </p:grpSpPr>
        <p:sp>
          <p:nvSpPr>
            <p:cNvPr id="77" name="Google Shape;331;p14"/>
            <p:cNvSpPr/>
            <p:nvPr/>
          </p:nvSpPr>
          <p:spPr>
            <a:xfrm>
              <a:off x="5205600" y="6793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8" name="Google Shape;332;p14"/>
            <p:cNvSpPr/>
            <p:nvPr/>
          </p:nvSpPr>
          <p:spPr>
            <a:xfrm>
              <a:off x="3579480" y="40532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9" name="Google Shape;333;p14"/>
            <p:cNvSpPr/>
            <p:nvPr/>
          </p:nvSpPr>
          <p:spPr>
            <a:xfrm>
              <a:off x="385560" y="46738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0" name="Google Shape;334;p14"/>
            <p:cNvSpPr/>
            <p:nvPr/>
          </p:nvSpPr>
          <p:spPr>
            <a:xfrm>
              <a:off x="2268360" y="48387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1" name="Google Shape;335;p14"/>
            <p:cNvSpPr/>
            <p:nvPr/>
          </p:nvSpPr>
          <p:spPr>
            <a:xfrm>
              <a:off x="2172240" y="23328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2" name="Google Shape;336;p14"/>
            <p:cNvSpPr/>
            <p:nvPr/>
          </p:nvSpPr>
          <p:spPr>
            <a:xfrm>
              <a:off x="8898840" y="10839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3" name="Google Shape;337;p14"/>
            <p:cNvSpPr/>
            <p:nvPr/>
          </p:nvSpPr>
          <p:spPr>
            <a:xfrm>
              <a:off x="6041160" y="397584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4" name="Google Shape;338;p14"/>
            <p:cNvSpPr/>
            <p:nvPr/>
          </p:nvSpPr>
          <p:spPr>
            <a:xfrm>
              <a:off x="8638200" y="28440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5" name="Google Shape;339;p14"/>
            <p:cNvSpPr/>
            <p:nvPr/>
          </p:nvSpPr>
          <p:spPr>
            <a:xfrm>
              <a:off x="2800080" y="90036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86" name="Google Shape;340;p14"/>
          <p:cNvPicPr/>
          <p:nvPr/>
        </p:nvPicPr>
        <p:blipFill>
          <a:blip r:embed="rId4">
            <a:alphaModFix amt="37000"/>
          </a:blip>
          <a:stretch/>
        </p:blipFill>
        <p:spPr>
          <a:xfrm rot="13500000">
            <a:off x="6533280" y="-624240"/>
            <a:ext cx="1316520" cy="7443000"/>
          </a:xfrm>
          <a:prstGeom prst="rect">
            <a:avLst/>
          </a:prstGeom>
          <a:ln w="0">
            <a:noFill/>
          </a:ln>
        </p:spPr>
      </p:pic>
      <p:sp>
        <p:nvSpPr>
          <p:cNvPr id="87" name="Google Shape;341;p14"/>
          <p:cNvSpPr/>
          <p:nvPr/>
        </p:nvSpPr>
        <p:spPr>
          <a:xfrm rot="2700000">
            <a:off x="7540920" y="-4179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8" name="Google Shape;342;p14"/>
          <p:cNvSpPr/>
          <p:nvPr/>
        </p:nvSpPr>
        <p:spPr>
          <a:xfrm rot="2700000">
            <a:off x="7859880" y="342504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9" name="Google Shape;343;p14"/>
          <p:cNvSpPr/>
          <p:nvPr/>
        </p:nvSpPr>
        <p:spPr>
          <a:xfrm rot="2700000">
            <a:off x="5152320" y="-24660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0" name="Google Shape;344;p14"/>
          <p:cNvSpPr/>
          <p:nvPr/>
        </p:nvSpPr>
        <p:spPr>
          <a:xfrm rot="2700000">
            <a:off x="5259240" y="30999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1" name="Google Shape;345;p14"/>
          <p:cNvSpPr/>
          <p:nvPr/>
        </p:nvSpPr>
        <p:spPr>
          <a:xfrm rot="2700000">
            <a:off x="4861440" y="289584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92" name="Google Shape;346;p14"/>
          <p:cNvPicPr/>
          <p:nvPr/>
        </p:nvPicPr>
        <p:blipFill>
          <a:blip r:embed="rId4">
            <a:alphaModFix amt="37000"/>
          </a:blip>
          <a:stretch/>
        </p:blipFill>
        <p:spPr>
          <a:xfrm rot="13500000">
            <a:off x="1341360" y="-4299120"/>
            <a:ext cx="1241640" cy="9073080"/>
          </a:xfrm>
          <a:prstGeom prst="rect">
            <a:avLst/>
          </a:prstGeom>
          <a:ln w="0">
            <a:noFill/>
          </a:ln>
        </p:spPr>
      </p:pic>
      <p:sp>
        <p:nvSpPr>
          <p:cNvPr id="93" name="Google Shape;347;p14"/>
          <p:cNvSpPr/>
          <p:nvPr/>
        </p:nvSpPr>
        <p:spPr>
          <a:xfrm rot="8099400">
            <a:off x="4217400" y="-869040"/>
            <a:ext cx="3688560" cy="58752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4" name="Google Shape;348;p14"/>
          <p:cNvSpPr/>
          <p:nvPr/>
        </p:nvSpPr>
        <p:spPr>
          <a:xfrm rot="2700000">
            <a:off x="515160" y="-46656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5" name="Google Shape;349;p14"/>
          <p:cNvSpPr/>
          <p:nvPr/>
        </p:nvSpPr>
        <p:spPr>
          <a:xfrm rot="18899400">
            <a:off x="-1557000" y="2802960"/>
            <a:ext cx="3688560" cy="58752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6" name="Google Shape;350;p14"/>
          <p:cNvSpPr/>
          <p:nvPr/>
        </p:nvSpPr>
        <p:spPr>
          <a:xfrm rot="8099400">
            <a:off x="5788080" y="3790440"/>
            <a:ext cx="3688560" cy="58752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97" name="Google Shape;352;p15"/>
          <p:cNvPicPr/>
          <p:nvPr/>
        </p:nvPicPr>
        <p:blipFill>
          <a:blip r:embed="rId4"/>
          <a:stretch/>
        </p:blipFill>
        <p:spPr>
          <a:xfrm rot="2700000">
            <a:off x="-529560" y="-2109960"/>
            <a:ext cx="1316520" cy="7443000"/>
          </a:xfrm>
          <a:prstGeom prst="rect">
            <a:avLst/>
          </a:prstGeom>
          <a:ln w="0">
            <a:noFill/>
          </a:ln>
        </p:spPr>
      </p:pic>
      <p:sp>
        <p:nvSpPr>
          <p:cNvPr id="98" name="Google Shape;353;p15"/>
          <p:cNvSpPr/>
          <p:nvPr/>
        </p:nvSpPr>
        <p:spPr>
          <a:xfrm rot="2700000">
            <a:off x="8240040" y="401400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9" name="Google Shape;354;p15"/>
          <p:cNvSpPr/>
          <p:nvPr/>
        </p:nvSpPr>
        <p:spPr>
          <a:xfrm rot="2700000">
            <a:off x="-536760" y="89856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pic>
        <p:nvPicPr>
          <p:cNvPr id="100" name="Google Shape;355;p15"/>
          <p:cNvPicPr/>
          <p:nvPr/>
        </p:nvPicPr>
        <p:blipFill>
          <a:blip r:embed="rId5"/>
          <a:stretch/>
        </p:blipFill>
        <p:spPr>
          <a:xfrm rot="2700000">
            <a:off x="6680880" y="763920"/>
            <a:ext cx="1382040" cy="6489360"/>
          </a:xfrm>
          <a:prstGeom prst="rect">
            <a:avLst/>
          </a:prstGeom>
          <a:ln w="0">
            <a:noFill/>
          </a:ln>
        </p:spPr>
      </p:pic>
      <p:sp>
        <p:nvSpPr>
          <p:cNvPr id="101" name="Google Shape;356;p15"/>
          <p:cNvSpPr/>
          <p:nvPr/>
        </p:nvSpPr>
        <p:spPr>
          <a:xfrm rot="2700000">
            <a:off x="9264960" y="-203400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102" name="Google Shape;357;p15"/>
          <p:cNvGrpSpPr/>
          <p:nvPr/>
        </p:nvGrpSpPr>
        <p:grpSpPr>
          <a:xfrm>
            <a:off x="-294480" y="-205920"/>
            <a:ext cx="9085320" cy="5457600"/>
            <a:chOff x="-294480" y="-205920"/>
            <a:chExt cx="9085320" cy="5457600"/>
          </a:xfrm>
        </p:grpSpPr>
        <p:grpSp>
          <p:nvGrpSpPr>
            <p:cNvPr id="103" name="Google Shape;358;p15"/>
            <p:cNvGrpSpPr/>
            <p:nvPr/>
          </p:nvGrpSpPr>
          <p:grpSpPr>
            <a:xfrm>
              <a:off x="-294480" y="-205920"/>
              <a:ext cx="9085320" cy="5457600"/>
              <a:chOff x="-294480" y="-205920"/>
              <a:chExt cx="9085320" cy="5457600"/>
            </a:xfrm>
          </p:grpSpPr>
          <p:sp>
            <p:nvSpPr>
              <p:cNvPr id="104" name="Google Shape;359;p15"/>
              <p:cNvSpPr/>
              <p:nvPr/>
            </p:nvSpPr>
            <p:spPr>
              <a:xfrm flipH="1">
                <a:off x="516960" y="38016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5" name="Google Shape;360;p15"/>
              <p:cNvSpPr/>
              <p:nvPr/>
            </p:nvSpPr>
            <p:spPr>
              <a:xfrm flipH="1">
                <a:off x="4352040" y="5202000"/>
                <a:ext cx="50400" cy="49680"/>
              </a:xfrm>
              <a:custGeom>
                <a:avLst/>
                <a:gdLst>
                  <a:gd name="textAreaLeft" fmla="*/ 360 w 50400"/>
                  <a:gd name="textAreaRight" fmla="*/ 5112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6" name="Google Shape;361;p15"/>
              <p:cNvSpPr/>
              <p:nvPr/>
            </p:nvSpPr>
            <p:spPr>
              <a:xfrm flipH="1">
                <a:off x="460080" y="2622240"/>
                <a:ext cx="49680" cy="50400"/>
              </a:xfrm>
              <a:custGeom>
                <a:avLst/>
                <a:gdLst>
                  <a:gd name="textAreaLeft" fmla="*/ 360 w 49680"/>
                  <a:gd name="textAreaRight" fmla="*/ 5040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7" name="Google Shape;362;p15"/>
              <p:cNvSpPr/>
              <p:nvPr/>
            </p:nvSpPr>
            <p:spPr>
              <a:xfrm flipH="1">
                <a:off x="6144840" y="4692240"/>
                <a:ext cx="25560" cy="25560"/>
              </a:xfrm>
              <a:custGeom>
                <a:avLst/>
                <a:gdLst>
                  <a:gd name="textAreaLeft" fmla="*/ -360 w 25560"/>
                  <a:gd name="textAreaRight" fmla="*/ 2556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8" name="Google Shape;363;p15"/>
              <p:cNvSpPr/>
              <p:nvPr/>
            </p:nvSpPr>
            <p:spPr>
              <a:xfrm flipH="1">
                <a:off x="3573360" y="-6588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9" name="Google Shape;364;p15"/>
              <p:cNvSpPr/>
              <p:nvPr/>
            </p:nvSpPr>
            <p:spPr>
              <a:xfrm flipH="1">
                <a:off x="6371640" y="-205920"/>
                <a:ext cx="26280" cy="26280"/>
              </a:xfrm>
              <a:custGeom>
                <a:avLst/>
                <a:gdLst>
                  <a:gd name="textAreaLeft" fmla="*/ -360 w 26280"/>
                  <a:gd name="textAreaRight" fmla="*/ 2628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0" name="Google Shape;365;p15"/>
              <p:cNvSpPr/>
              <p:nvPr/>
            </p:nvSpPr>
            <p:spPr>
              <a:xfrm flipH="1">
                <a:off x="-294840" y="3676680"/>
                <a:ext cx="25560" cy="26280"/>
              </a:xfrm>
              <a:custGeom>
                <a:avLst/>
                <a:gdLst>
                  <a:gd name="textAreaLeft" fmla="*/ 360 w 25560"/>
                  <a:gd name="textAreaRight" fmla="*/ 2628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1" name="Google Shape;366;p15"/>
              <p:cNvSpPr/>
              <p:nvPr/>
            </p:nvSpPr>
            <p:spPr>
              <a:xfrm flipH="1">
                <a:off x="8758440" y="1060560"/>
                <a:ext cx="32400" cy="33120"/>
              </a:xfrm>
              <a:custGeom>
                <a:avLst/>
                <a:gdLst>
                  <a:gd name="textAreaLeft" fmla="*/ 360 w 32400"/>
                  <a:gd name="textAreaRight" fmla="*/ 3312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2" name="Google Shape;367;p15"/>
              <p:cNvSpPr/>
              <p:nvPr/>
            </p:nvSpPr>
            <p:spPr>
              <a:xfrm flipH="1">
                <a:off x="149040" y="315432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3" name="Google Shape;368;p15"/>
              <p:cNvSpPr/>
              <p:nvPr/>
            </p:nvSpPr>
            <p:spPr>
              <a:xfrm flipH="1">
                <a:off x="2558160" y="601200"/>
                <a:ext cx="33120" cy="33120"/>
              </a:xfrm>
              <a:custGeom>
                <a:avLst/>
                <a:gdLst>
                  <a:gd name="textAreaLeft" fmla="*/ 360 w 33120"/>
                  <a:gd name="textAreaRight" fmla="*/ 3384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14" name="Google Shape;369;p15"/>
            <p:cNvSpPr/>
            <p:nvPr/>
          </p:nvSpPr>
          <p:spPr>
            <a:xfrm flipH="1">
              <a:off x="374400" y="4460040"/>
              <a:ext cx="50400" cy="49680"/>
            </a:xfrm>
            <a:custGeom>
              <a:avLst/>
              <a:gdLst>
                <a:gd name="textAreaLeft" fmla="*/ 360 w 50400"/>
                <a:gd name="textAreaRight" fmla="*/ 5112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15" name="Google Shape;370;p15"/>
          <p:cNvSpPr/>
          <p:nvPr/>
        </p:nvSpPr>
        <p:spPr>
          <a:xfrm rot="2700000">
            <a:off x="-665280" y="14893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117" name="Google Shape;376;p15"/>
          <p:cNvGrpSpPr/>
          <p:nvPr/>
        </p:nvGrpSpPr>
        <p:grpSpPr>
          <a:xfrm>
            <a:off x="375840" y="135720"/>
            <a:ext cx="7753320" cy="4870800"/>
            <a:chOff x="375840" y="135720"/>
            <a:chExt cx="7753320" cy="4870800"/>
          </a:xfrm>
        </p:grpSpPr>
        <p:grpSp>
          <p:nvGrpSpPr>
            <p:cNvPr id="118" name="Google Shape;377;p15"/>
            <p:cNvGrpSpPr/>
            <p:nvPr/>
          </p:nvGrpSpPr>
          <p:grpSpPr>
            <a:xfrm>
              <a:off x="375840" y="135720"/>
              <a:ext cx="7753320" cy="4870800"/>
              <a:chOff x="375840" y="135720"/>
              <a:chExt cx="7753320" cy="4870800"/>
            </a:xfrm>
          </p:grpSpPr>
          <p:sp>
            <p:nvSpPr>
              <p:cNvPr id="119" name="Google Shape;378;p15"/>
              <p:cNvSpPr/>
              <p:nvPr/>
            </p:nvSpPr>
            <p:spPr>
              <a:xfrm>
                <a:off x="7329240" y="1357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0" name="Google Shape;379;p15"/>
              <p:cNvSpPr/>
              <p:nvPr/>
            </p:nvSpPr>
            <p:spPr>
              <a:xfrm>
                <a:off x="1436040" y="46526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1" name="Google Shape;380;p15"/>
              <p:cNvSpPr/>
              <p:nvPr/>
            </p:nvSpPr>
            <p:spPr>
              <a:xfrm>
                <a:off x="375840" y="25300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2" name="Google Shape;381;p15"/>
              <p:cNvSpPr/>
              <p:nvPr/>
            </p:nvSpPr>
            <p:spPr>
              <a:xfrm>
                <a:off x="401112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3" name="Google Shape;382;p15"/>
              <p:cNvSpPr/>
              <p:nvPr/>
            </p:nvSpPr>
            <p:spPr>
              <a:xfrm>
                <a:off x="2238480" y="2228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4" name="Google Shape;383;p15"/>
              <p:cNvSpPr/>
              <p:nvPr/>
            </p:nvSpPr>
            <p:spPr>
              <a:xfrm>
                <a:off x="888120" y="107352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5" name="Google Shape;384;p15"/>
              <p:cNvSpPr/>
              <p:nvPr/>
            </p:nvSpPr>
            <p:spPr>
              <a:xfrm>
                <a:off x="6107400" y="39654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6" name="Google Shape;385;p15"/>
              <p:cNvSpPr/>
              <p:nvPr/>
            </p:nvSpPr>
            <p:spPr>
              <a:xfrm>
                <a:off x="8096760" y="157788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7" name="Google Shape;386;p15"/>
              <p:cNvSpPr/>
              <p:nvPr/>
            </p:nvSpPr>
            <p:spPr>
              <a:xfrm>
                <a:off x="5656680" y="2833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8" name="Google Shape;387;p15"/>
              <p:cNvSpPr/>
              <p:nvPr/>
            </p:nvSpPr>
            <p:spPr>
              <a:xfrm>
                <a:off x="3247560" y="889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29" name="Google Shape;388;p15"/>
            <p:cNvSpPr/>
            <p:nvPr/>
          </p:nvSpPr>
          <p:spPr>
            <a:xfrm>
              <a:off x="541368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130" name="Google Shape;390;p16"/>
          <p:cNvPicPr/>
          <p:nvPr/>
        </p:nvPicPr>
        <p:blipFill>
          <a:blip r:embed="rId4">
            <a:alphaModFix amt="37000"/>
          </a:blip>
          <a:stretch/>
        </p:blipFill>
        <p:spPr>
          <a:xfrm rot="2700000">
            <a:off x="5790600" y="-1063080"/>
            <a:ext cx="1316520" cy="8003520"/>
          </a:xfrm>
          <a:prstGeom prst="rect">
            <a:avLst/>
          </a:prstGeom>
          <a:ln w="0">
            <a:noFill/>
          </a:ln>
        </p:spPr>
      </p:pic>
      <p:pic>
        <p:nvPicPr>
          <p:cNvPr id="131" name="Google Shape;391;p16"/>
          <p:cNvPicPr/>
          <p:nvPr/>
        </p:nvPicPr>
        <p:blipFill>
          <a:blip r:embed="rId4">
            <a:alphaModFix amt="37000"/>
          </a:blip>
          <a:stretch/>
        </p:blipFill>
        <p:spPr>
          <a:xfrm rot="13500000">
            <a:off x="1096200" y="-3120120"/>
            <a:ext cx="1316520" cy="7443000"/>
          </a:xfrm>
          <a:prstGeom prst="rect">
            <a:avLst/>
          </a:prstGeom>
          <a:ln w="0">
            <a:noFill/>
          </a:ln>
        </p:spPr>
      </p:pic>
      <p:grpSp>
        <p:nvGrpSpPr>
          <p:cNvPr id="132" name="Google Shape;392;p16"/>
          <p:cNvGrpSpPr/>
          <p:nvPr/>
        </p:nvGrpSpPr>
        <p:grpSpPr>
          <a:xfrm>
            <a:off x="324360" y="83160"/>
            <a:ext cx="9085320" cy="4923360"/>
            <a:chOff x="324360" y="83160"/>
            <a:chExt cx="9085320" cy="4923360"/>
          </a:xfrm>
        </p:grpSpPr>
        <p:grpSp>
          <p:nvGrpSpPr>
            <p:cNvPr id="133" name="Google Shape;393;p16"/>
            <p:cNvGrpSpPr/>
            <p:nvPr/>
          </p:nvGrpSpPr>
          <p:grpSpPr>
            <a:xfrm>
              <a:off x="324360" y="83160"/>
              <a:ext cx="9085320" cy="4923360"/>
              <a:chOff x="324360" y="83160"/>
              <a:chExt cx="9085320" cy="4923360"/>
            </a:xfrm>
          </p:grpSpPr>
          <p:sp>
            <p:nvSpPr>
              <p:cNvPr id="134" name="Google Shape;394;p16"/>
              <p:cNvSpPr/>
              <p:nvPr/>
            </p:nvSpPr>
            <p:spPr>
              <a:xfrm>
                <a:off x="7710480" y="28836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5" name="Google Shape;395;p16"/>
              <p:cNvSpPr/>
              <p:nvPr/>
            </p:nvSpPr>
            <p:spPr>
              <a:xfrm>
                <a:off x="4712400" y="46526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6" name="Google Shape;396;p16"/>
              <p:cNvSpPr/>
              <p:nvPr/>
            </p:nvSpPr>
            <p:spPr>
              <a:xfrm>
                <a:off x="6471720" y="397800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7" name="Google Shape;397;p16"/>
              <p:cNvSpPr/>
              <p:nvPr/>
            </p:nvSpPr>
            <p:spPr>
              <a:xfrm>
                <a:off x="2944080" y="49809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8" name="Google Shape;398;p16"/>
              <p:cNvSpPr/>
              <p:nvPr/>
            </p:nvSpPr>
            <p:spPr>
              <a:xfrm>
                <a:off x="5514840" y="2228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9" name="Google Shape;399;p16"/>
              <p:cNvSpPr/>
              <p:nvPr/>
            </p:nvSpPr>
            <p:spPr>
              <a:xfrm>
                <a:off x="2716920" y="831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0" name="Google Shape;400;p16"/>
              <p:cNvSpPr/>
              <p:nvPr/>
            </p:nvSpPr>
            <p:spPr>
              <a:xfrm>
                <a:off x="9384120" y="396540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1" name="Google Shape;401;p16"/>
              <p:cNvSpPr/>
              <p:nvPr/>
            </p:nvSpPr>
            <p:spPr>
              <a:xfrm>
                <a:off x="324360" y="378792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2" name="Google Shape;402;p16"/>
              <p:cNvSpPr/>
              <p:nvPr/>
            </p:nvSpPr>
            <p:spPr>
              <a:xfrm>
                <a:off x="8933400" y="344340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3" name="Google Shape;403;p16"/>
              <p:cNvSpPr/>
              <p:nvPr/>
            </p:nvSpPr>
            <p:spPr>
              <a:xfrm>
                <a:off x="6523920" y="889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44" name="Google Shape;404;p16"/>
            <p:cNvSpPr/>
            <p:nvPr/>
          </p:nvSpPr>
          <p:spPr>
            <a:xfrm>
              <a:off x="8690400" y="474876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45" name="Google Shape;405;p16"/>
          <p:cNvSpPr/>
          <p:nvPr/>
        </p:nvSpPr>
        <p:spPr>
          <a:xfrm rot="2700000">
            <a:off x="5743080" y="-41688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46" name="Google Shape;406;p16"/>
          <p:cNvSpPr/>
          <p:nvPr/>
        </p:nvSpPr>
        <p:spPr>
          <a:xfrm rot="2700000">
            <a:off x="8019000" y="273672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7" name="Google Shape;407;p16"/>
          <p:cNvSpPr/>
          <p:nvPr/>
        </p:nvSpPr>
        <p:spPr>
          <a:xfrm rot="2700000">
            <a:off x="-158400" y="-8892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48" name="Google Shape;408;p16"/>
          <p:cNvSpPr/>
          <p:nvPr/>
        </p:nvSpPr>
        <p:spPr>
          <a:xfrm rot="2700000">
            <a:off x="6904080" y="394848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49" name="PlaceHolder 1"/>
          <p:cNvSpPr>
            <a:spLocks noGrp="1"/>
          </p:cNvSpPr>
          <p:nvPr>
            <p:ph type="title"/>
          </p:nvPr>
        </p:nvSpPr>
        <p:spPr>
          <a:xfrm>
            <a:off x="4572000" y="2131200"/>
            <a:ext cx="3856320" cy="88092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150" name="Google Shape;416;p16"/>
          <p:cNvSpPr/>
          <p:nvPr/>
        </p:nvSpPr>
        <p:spPr>
          <a:xfrm rot="18899400">
            <a:off x="-2314080" y="375084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1" name="Google Shape;417;p16"/>
          <p:cNvSpPr/>
          <p:nvPr/>
        </p:nvSpPr>
        <p:spPr>
          <a:xfrm rot="8099400">
            <a:off x="6796440" y="422532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152" name="Google Shape;419;p17"/>
          <p:cNvPicPr/>
          <p:nvPr/>
        </p:nvPicPr>
        <p:blipFill>
          <a:blip r:embed="rId4">
            <a:alphaModFix amt="37000"/>
          </a:blip>
          <a:stretch/>
        </p:blipFill>
        <p:spPr>
          <a:xfrm rot="13500000">
            <a:off x="4243320" y="-713520"/>
            <a:ext cx="1316520" cy="7443000"/>
          </a:xfrm>
          <a:prstGeom prst="rect">
            <a:avLst/>
          </a:prstGeom>
          <a:ln w="0">
            <a:noFill/>
          </a:ln>
        </p:spPr>
      </p:pic>
      <p:sp>
        <p:nvSpPr>
          <p:cNvPr id="153" name="Google Shape;420;p17"/>
          <p:cNvSpPr/>
          <p:nvPr/>
        </p:nvSpPr>
        <p:spPr>
          <a:xfrm rot="8099400">
            <a:off x="3201480" y="378612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4" name="Google Shape;421;p17"/>
          <p:cNvSpPr/>
          <p:nvPr/>
        </p:nvSpPr>
        <p:spPr>
          <a:xfrm rot="2700000">
            <a:off x="244800" y="320796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5" name="Google Shape;422;p17"/>
          <p:cNvSpPr/>
          <p:nvPr/>
        </p:nvSpPr>
        <p:spPr>
          <a:xfrm rot="2700000">
            <a:off x="8215560" y="216864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6" name="Google Shape;423;p17"/>
          <p:cNvSpPr/>
          <p:nvPr/>
        </p:nvSpPr>
        <p:spPr>
          <a:xfrm rot="2700000">
            <a:off x="508320" y="-78768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157" name="Google Shape;424;p17"/>
          <p:cNvPicPr/>
          <p:nvPr/>
        </p:nvPicPr>
        <p:blipFill>
          <a:blip r:embed="rId4">
            <a:alphaModFix amt="37000"/>
          </a:blip>
          <a:stretch/>
        </p:blipFill>
        <p:spPr>
          <a:xfrm rot="2700000">
            <a:off x="512280" y="-1779840"/>
            <a:ext cx="1316520" cy="7443000"/>
          </a:xfrm>
          <a:prstGeom prst="rect">
            <a:avLst/>
          </a:prstGeom>
          <a:ln w="0">
            <a:noFill/>
          </a:ln>
        </p:spPr>
      </p:pic>
      <p:sp>
        <p:nvSpPr>
          <p:cNvPr id="158" name="PlaceHolder 1"/>
          <p:cNvSpPr>
            <a:spLocks noGrp="1"/>
          </p:cNvSpPr>
          <p:nvPr>
            <p:ph type="title"/>
          </p:nvPr>
        </p:nvSpPr>
        <p:spPr>
          <a:xfrm>
            <a:off x="4659840" y="1980720"/>
            <a:ext cx="3382920" cy="349920"/>
          </a:xfrm>
          <a:prstGeom prst="rect">
            <a:avLst/>
          </a:prstGeom>
          <a:noFill/>
          <a:ln w="0">
            <a:noFill/>
          </a:ln>
        </p:spPr>
        <p:txBody>
          <a:bodyPr lIns="91440" tIns="91440" rIns="91440" bIns="91440" anchor="ctr">
            <a:noAutofit/>
          </a:bodyPr>
          <a:lstStyle/>
          <a:p>
            <a:pPr indent="0">
              <a:buNone/>
            </a:pPr>
            <a:r>
              <a:rPr lang="fr-FR" sz="2600" b="0" strike="noStrike" spc="-1">
                <a:solidFill>
                  <a:schemeClr val="dk1"/>
                </a:solidFill>
                <a:latin typeface="Arial"/>
              </a:rPr>
              <a:t>Click to edit the title text format</a:t>
            </a:r>
          </a:p>
        </p:txBody>
      </p:sp>
      <p:sp>
        <p:nvSpPr>
          <p:cNvPr id="159" name="PlaceHolder 2"/>
          <p:cNvSpPr>
            <a:spLocks noGrp="1"/>
          </p:cNvSpPr>
          <p:nvPr>
            <p:ph type="title"/>
          </p:nvPr>
        </p:nvSpPr>
        <p:spPr>
          <a:xfrm>
            <a:off x="1096200" y="3778200"/>
            <a:ext cx="3382920" cy="349920"/>
          </a:xfrm>
          <a:prstGeom prst="rect">
            <a:avLst/>
          </a:prstGeom>
          <a:noFill/>
          <a:ln w="0">
            <a:noFill/>
          </a:ln>
        </p:spPr>
        <p:txBody>
          <a:bodyPr lIns="91440" tIns="91440" rIns="91440" bIns="91440" anchor="ctr">
            <a:noAutofit/>
          </a:bodyPr>
          <a:lstStyle/>
          <a:p>
            <a:pPr indent="0">
              <a:buNone/>
            </a:pPr>
            <a:r>
              <a:rPr lang="fr-FR" sz="2600" b="0" strike="noStrike" spc="-1">
                <a:solidFill>
                  <a:schemeClr val="dk1"/>
                </a:solidFill>
                <a:latin typeface="Arial"/>
              </a:rPr>
              <a:t>Click to edit the title text format</a:t>
            </a:r>
          </a:p>
        </p:txBody>
      </p:sp>
      <p:sp>
        <p:nvSpPr>
          <p:cNvPr id="160" name="PlaceHolder 3"/>
          <p:cNvSpPr>
            <a:spLocks noGrp="1"/>
          </p:cNvSpPr>
          <p:nvPr>
            <p:ph type="title"/>
          </p:nvPr>
        </p:nvSpPr>
        <p:spPr>
          <a:xfrm>
            <a:off x="4659840" y="3778200"/>
            <a:ext cx="3382920" cy="349920"/>
          </a:xfrm>
          <a:prstGeom prst="rect">
            <a:avLst/>
          </a:prstGeom>
          <a:noFill/>
          <a:ln w="0">
            <a:noFill/>
          </a:ln>
        </p:spPr>
        <p:txBody>
          <a:bodyPr lIns="91440" tIns="91440" rIns="91440" bIns="91440" anchor="ctr">
            <a:noAutofit/>
          </a:bodyPr>
          <a:lstStyle/>
          <a:p>
            <a:pPr indent="0">
              <a:buNone/>
            </a:pPr>
            <a:r>
              <a:rPr lang="fr-FR" sz="2600" b="0" strike="noStrike" spc="-1">
                <a:solidFill>
                  <a:schemeClr val="dk1"/>
                </a:solidFill>
                <a:latin typeface="Arial"/>
              </a:rPr>
              <a:t>Click to edit the title text format</a:t>
            </a:r>
          </a:p>
        </p:txBody>
      </p:sp>
      <p:sp>
        <p:nvSpPr>
          <p:cNvPr id="161" name="PlaceHolder 4"/>
          <p:cNvSpPr>
            <a:spLocks noGrp="1"/>
          </p:cNvSpPr>
          <p:nvPr>
            <p:ph type="title"/>
          </p:nvPr>
        </p:nvSpPr>
        <p:spPr>
          <a:xfrm>
            <a:off x="2413800" y="1352520"/>
            <a:ext cx="752400" cy="484560"/>
          </a:xfrm>
          <a:prstGeom prst="rect">
            <a:avLst/>
          </a:prstGeom>
          <a:noFill/>
          <a:ln w="0">
            <a:noFill/>
          </a:ln>
        </p:spPr>
        <p:txBody>
          <a:bodyPr lIns="91440" tIns="91440" rIns="91440" bIns="91440" anchor="ctr">
            <a:noAutofit/>
          </a:bodyPr>
          <a:lstStyle/>
          <a:p>
            <a:pPr indent="0" algn="ctr">
              <a:lnSpc>
                <a:spcPct val="100000"/>
              </a:lnSpc>
              <a:buNone/>
            </a:pPr>
            <a:r>
              <a:rPr lang="fr-FR" sz="2500" b="1" strike="noStrike" spc="-1">
                <a:solidFill>
                  <a:schemeClr val="dk1"/>
                </a:solidFill>
                <a:latin typeface="Abhaya Libre"/>
                <a:ea typeface="Abhaya Libre"/>
              </a:rPr>
              <a:t>xx%</a:t>
            </a:r>
            <a:endParaRPr lang="fr-FR" sz="2500" b="0" strike="noStrike" spc="-1">
              <a:solidFill>
                <a:schemeClr val="dk1"/>
              </a:solidFill>
              <a:latin typeface="Arial"/>
            </a:endParaRPr>
          </a:p>
        </p:txBody>
      </p:sp>
      <p:sp>
        <p:nvSpPr>
          <p:cNvPr id="162" name="PlaceHolder 5"/>
          <p:cNvSpPr>
            <a:spLocks noGrp="1"/>
          </p:cNvSpPr>
          <p:nvPr>
            <p:ph type="title"/>
          </p:nvPr>
        </p:nvSpPr>
        <p:spPr>
          <a:xfrm>
            <a:off x="2413800" y="3165480"/>
            <a:ext cx="752400" cy="484560"/>
          </a:xfrm>
          <a:prstGeom prst="rect">
            <a:avLst/>
          </a:prstGeom>
          <a:noFill/>
          <a:ln w="0">
            <a:noFill/>
          </a:ln>
        </p:spPr>
        <p:txBody>
          <a:bodyPr lIns="91440" tIns="91440" rIns="91440" bIns="91440" anchor="ctr">
            <a:noAutofit/>
          </a:bodyPr>
          <a:lstStyle/>
          <a:p>
            <a:pPr indent="0" algn="ctr">
              <a:lnSpc>
                <a:spcPct val="100000"/>
              </a:lnSpc>
              <a:buNone/>
            </a:pPr>
            <a:r>
              <a:rPr lang="fr-FR" sz="2500" b="1" strike="noStrike" spc="-1">
                <a:solidFill>
                  <a:schemeClr val="dk1"/>
                </a:solidFill>
                <a:latin typeface="Abhaya Libre"/>
                <a:ea typeface="Abhaya Libre"/>
              </a:rPr>
              <a:t>xx%</a:t>
            </a:r>
            <a:endParaRPr lang="fr-FR" sz="2500" b="0" strike="noStrike" spc="-1">
              <a:solidFill>
                <a:schemeClr val="dk1"/>
              </a:solidFill>
              <a:latin typeface="Arial"/>
            </a:endParaRPr>
          </a:p>
        </p:txBody>
      </p:sp>
      <p:sp>
        <p:nvSpPr>
          <p:cNvPr id="163" name="PlaceHolder 6"/>
          <p:cNvSpPr>
            <a:spLocks noGrp="1"/>
          </p:cNvSpPr>
          <p:nvPr>
            <p:ph type="title"/>
          </p:nvPr>
        </p:nvSpPr>
        <p:spPr>
          <a:xfrm>
            <a:off x="5977440" y="1352520"/>
            <a:ext cx="752400" cy="484560"/>
          </a:xfrm>
          <a:prstGeom prst="rect">
            <a:avLst/>
          </a:prstGeom>
          <a:noFill/>
          <a:ln w="0">
            <a:noFill/>
          </a:ln>
        </p:spPr>
        <p:txBody>
          <a:bodyPr lIns="91440" tIns="91440" rIns="91440" bIns="91440" anchor="ctr">
            <a:noAutofit/>
          </a:bodyPr>
          <a:lstStyle/>
          <a:p>
            <a:pPr indent="0" algn="ctr">
              <a:lnSpc>
                <a:spcPct val="100000"/>
              </a:lnSpc>
              <a:buNone/>
            </a:pPr>
            <a:r>
              <a:rPr lang="fr-FR" sz="2500" b="1" strike="noStrike" spc="-1">
                <a:solidFill>
                  <a:schemeClr val="dk1"/>
                </a:solidFill>
                <a:latin typeface="Abhaya Libre"/>
                <a:ea typeface="Abhaya Libre"/>
              </a:rPr>
              <a:t>xx%</a:t>
            </a:r>
            <a:endParaRPr lang="fr-FR" sz="2500" b="0" strike="noStrike" spc="-1">
              <a:solidFill>
                <a:schemeClr val="dk1"/>
              </a:solidFill>
              <a:latin typeface="Arial"/>
            </a:endParaRPr>
          </a:p>
        </p:txBody>
      </p:sp>
      <p:sp>
        <p:nvSpPr>
          <p:cNvPr id="164" name="PlaceHolder 7"/>
          <p:cNvSpPr>
            <a:spLocks noGrp="1"/>
          </p:cNvSpPr>
          <p:nvPr>
            <p:ph type="title"/>
          </p:nvPr>
        </p:nvSpPr>
        <p:spPr>
          <a:xfrm>
            <a:off x="5977440" y="3152880"/>
            <a:ext cx="752400" cy="484560"/>
          </a:xfrm>
          <a:prstGeom prst="rect">
            <a:avLst/>
          </a:prstGeom>
          <a:noFill/>
          <a:ln w="0">
            <a:noFill/>
          </a:ln>
        </p:spPr>
        <p:txBody>
          <a:bodyPr lIns="91440" tIns="91440" rIns="91440" bIns="91440" anchor="ctr">
            <a:noAutofit/>
          </a:bodyPr>
          <a:lstStyle/>
          <a:p>
            <a:pPr indent="0" algn="ctr">
              <a:lnSpc>
                <a:spcPct val="100000"/>
              </a:lnSpc>
              <a:buNone/>
            </a:pPr>
            <a:r>
              <a:rPr lang="fr-FR" sz="2500" b="1" strike="noStrike" spc="-1">
                <a:solidFill>
                  <a:schemeClr val="dk1"/>
                </a:solidFill>
                <a:latin typeface="Abhaya Libre"/>
                <a:ea typeface="Abhaya Libre"/>
              </a:rPr>
              <a:t>xx%</a:t>
            </a:r>
            <a:endParaRPr lang="fr-FR" sz="2500" b="0" strike="noStrike" spc="-1">
              <a:solidFill>
                <a:schemeClr val="dk1"/>
              </a:solidFill>
              <a:latin typeface="Arial"/>
            </a:endParaRPr>
          </a:p>
        </p:txBody>
      </p:sp>
      <p:sp>
        <p:nvSpPr>
          <p:cNvPr id="165" name="PlaceHolder 8"/>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166" name="Google Shape;437;p17"/>
          <p:cNvGrpSpPr/>
          <p:nvPr/>
        </p:nvGrpSpPr>
        <p:grpSpPr>
          <a:xfrm>
            <a:off x="654120" y="1176480"/>
            <a:ext cx="8093160" cy="3864960"/>
            <a:chOff x="654120" y="1176480"/>
            <a:chExt cx="8093160" cy="3864960"/>
          </a:xfrm>
        </p:grpSpPr>
        <p:sp>
          <p:nvSpPr>
            <p:cNvPr id="167" name="Google Shape;438;p17"/>
            <p:cNvSpPr/>
            <p:nvPr/>
          </p:nvSpPr>
          <p:spPr>
            <a:xfrm>
              <a:off x="8299080" y="117648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8" name="Google Shape;439;p17"/>
            <p:cNvSpPr/>
            <p:nvPr/>
          </p:nvSpPr>
          <p:spPr>
            <a:xfrm>
              <a:off x="4722120" y="478764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9" name="Google Shape;440;p17"/>
            <p:cNvSpPr/>
            <p:nvPr/>
          </p:nvSpPr>
          <p:spPr>
            <a:xfrm>
              <a:off x="4424040" y="304632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0" name="Google Shape;441;p17"/>
            <p:cNvSpPr/>
            <p:nvPr/>
          </p:nvSpPr>
          <p:spPr>
            <a:xfrm>
              <a:off x="4630320" y="465876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1" name="Google Shape;442;p17"/>
            <p:cNvSpPr/>
            <p:nvPr/>
          </p:nvSpPr>
          <p:spPr>
            <a:xfrm>
              <a:off x="4534200" y="294876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2" name="Google Shape;443;p17"/>
            <p:cNvSpPr/>
            <p:nvPr/>
          </p:nvSpPr>
          <p:spPr>
            <a:xfrm>
              <a:off x="3183840" y="128484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3" name="Google Shape;444;p17"/>
            <p:cNvSpPr/>
            <p:nvPr/>
          </p:nvSpPr>
          <p:spPr>
            <a:xfrm>
              <a:off x="8403120" y="501516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4" name="Google Shape;445;p17"/>
            <p:cNvSpPr/>
            <p:nvPr/>
          </p:nvSpPr>
          <p:spPr>
            <a:xfrm>
              <a:off x="654120" y="119772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5" name="Google Shape;446;p17"/>
            <p:cNvSpPr/>
            <p:nvPr/>
          </p:nvSpPr>
          <p:spPr>
            <a:xfrm>
              <a:off x="8714160" y="38833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6" name="Google Shape;447;p17"/>
            <p:cNvSpPr/>
            <p:nvPr/>
          </p:nvSpPr>
          <p:spPr>
            <a:xfrm>
              <a:off x="2280240" y="483804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77" name="PlaceHolder 9"/>
          <p:cNvSpPr>
            <a:spLocks noGrp="1"/>
          </p:cNvSpPr>
          <p:nvPr>
            <p:ph type="title"/>
          </p:nvPr>
        </p:nvSpPr>
        <p:spPr>
          <a:xfrm>
            <a:off x="1096200" y="1980720"/>
            <a:ext cx="3382920" cy="349920"/>
          </a:xfrm>
          <a:prstGeom prst="rect">
            <a:avLst/>
          </a:prstGeom>
          <a:noFill/>
          <a:ln w="0">
            <a:noFill/>
          </a:ln>
        </p:spPr>
        <p:txBody>
          <a:bodyPr lIns="91440" tIns="91440" rIns="91440" bIns="91440" anchor="ctr">
            <a:noAutofit/>
          </a:bodyPr>
          <a:lstStyle/>
          <a:p>
            <a:pPr indent="0">
              <a:buNone/>
            </a:pPr>
            <a:r>
              <a:rPr lang="fr-FR" sz="2600" b="0" strike="noStrike" spc="-1">
                <a:solidFill>
                  <a:schemeClr val="dk1"/>
                </a:solidFill>
                <a:latin typeface="Arial"/>
              </a:rPr>
              <a:t>Click to edit the title text format</a:t>
            </a:r>
          </a:p>
        </p:txBody>
      </p:sp>
      <p:sp>
        <p:nvSpPr>
          <p:cNvPr id="178" name="Google Shape;449;p17"/>
          <p:cNvSpPr/>
          <p:nvPr/>
        </p:nvSpPr>
        <p:spPr>
          <a:xfrm rot="18899400">
            <a:off x="-1337040" y="38484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179" name="Google Shape;451;p18"/>
          <p:cNvPicPr/>
          <p:nvPr/>
        </p:nvPicPr>
        <p:blipFill>
          <a:blip r:embed="rId4">
            <a:alphaModFix amt="37000"/>
          </a:blip>
          <a:stretch/>
        </p:blipFill>
        <p:spPr>
          <a:xfrm rot="13500000">
            <a:off x="4243320" y="-713520"/>
            <a:ext cx="1316520" cy="7443000"/>
          </a:xfrm>
          <a:prstGeom prst="rect">
            <a:avLst/>
          </a:prstGeom>
          <a:ln w="0">
            <a:noFill/>
          </a:ln>
        </p:spPr>
      </p:pic>
      <p:sp>
        <p:nvSpPr>
          <p:cNvPr id="180" name="Google Shape;452;p18"/>
          <p:cNvSpPr/>
          <p:nvPr/>
        </p:nvSpPr>
        <p:spPr>
          <a:xfrm rot="2700000">
            <a:off x="-307440" y="3415680"/>
            <a:ext cx="437760" cy="1640520"/>
          </a:xfrm>
          <a:custGeom>
            <a:avLst/>
            <a:gdLst>
              <a:gd name="textAreaLeft" fmla="*/ 0 w 437760"/>
              <a:gd name="textAreaRight" fmla="*/ 438120 w 437760"/>
              <a:gd name="textAreaTop" fmla="*/ 0 h 1640520"/>
              <a:gd name="textAreaBottom" fmla="*/ 1640880 h 1640520"/>
            </a:gdLst>
            <a:ahLst/>
            <a:cxnLst/>
            <a:rect l="textAreaLeft" t="textAreaTop" r="textAreaRight" b="textAreaBottom"/>
            <a:pathLst>
              <a:path w="55704" h="208700" fill="none">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81" name="Google Shape;453;p18"/>
          <p:cNvSpPr/>
          <p:nvPr/>
        </p:nvSpPr>
        <p:spPr>
          <a:xfrm rot="2700000">
            <a:off x="8616960" y="74520"/>
            <a:ext cx="809280" cy="1677240"/>
          </a:xfrm>
          <a:custGeom>
            <a:avLst/>
            <a:gdLst>
              <a:gd name="textAreaLeft" fmla="*/ 0 w 809280"/>
              <a:gd name="textAreaRight" fmla="*/ 809640 w 809280"/>
              <a:gd name="textAreaTop" fmla="*/ 0 h 1677240"/>
              <a:gd name="textAreaBottom" fmla="*/ 1677600 h 1677240"/>
            </a:gdLst>
            <a:ahLst/>
            <a:cxnLst/>
            <a:rect l="textAreaLeft" t="textAreaTop" r="textAreaRight" b="textAreaBottom"/>
            <a:pathLst>
              <a:path w="100527" h="208276" fill="none">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a:solidFill>
              <a:srgbClr val="9B6D28"/>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82" name="Google Shape;454;p18"/>
          <p:cNvSpPr/>
          <p:nvPr/>
        </p:nvSpPr>
        <p:spPr>
          <a:xfrm rot="2700000">
            <a:off x="508320" y="-787680"/>
            <a:ext cx="16200" cy="4214520"/>
          </a:xfrm>
          <a:custGeom>
            <a:avLst/>
            <a:gdLst>
              <a:gd name="textAreaLeft" fmla="*/ 0 w 16200"/>
              <a:gd name="textAreaRight" fmla="*/ 16560 w 16200"/>
              <a:gd name="textAreaTop" fmla="*/ 0 h 4214520"/>
              <a:gd name="textAreaBottom" fmla="*/ 4214880 h 4214520"/>
            </a:gdLst>
            <a:ahLst/>
            <a:cxnLst/>
            <a:rect l="textAreaLeft" t="textAreaTop" r="textAreaRight" b="textAreaBottom"/>
            <a:pathLst>
              <a:path w="824" h="209178">
                <a:moveTo>
                  <a:pt x="0" y="209177"/>
                </a:moveTo>
                <a:lnTo>
                  <a:pt x="0" y="0"/>
                </a:lnTo>
                <a:lnTo>
                  <a:pt x="824" y="0"/>
                </a:lnTo>
                <a:lnTo>
                  <a:pt x="824" y="209177"/>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183" name="Google Shape;455;p18"/>
          <p:cNvPicPr/>
          <p:nvPr/>
        </p:nvPicPr>
        <p:blipFill>
          <a:blip r:embed="rId4">
            <a:alphaModFix amt="37000"/>
          </a:blip>
          <a:stretch/>
        </p:blipFill>
        <p:spPr>
          <a:xfrm rot="2700000">
            <a:off x="512280" y="-1779840"/>
            <a:ext cx="1316520" cy="7443000"/>
          </a:xfrm>
          <a:prstGeom prst="rect">
            <a:avLst/>
          </a:prstGeom>
          <a:ln w="0">
            <a:noFill/>
          </a:ln>
        </p:spPr>
      </p:pic>
      <p:sp>
        <p:nvSpPr>
          <p:cNvPr id="18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grpSp>
        <p:nvGrpSpPr>
          <p:cNvPr id="185" name="Google Shape;465;p18"/>
          <p:cNvGrpSpPr/>
          <p:nvPr/>
        </p:nvGrpSpPr>
        <p:grpSpPr>
          <a:xfrm>
            <a:off x="187560" y="34200"/>
            <a:ext cx="8596440" cy="4936680"/>
            <a:chOff x="187560" y="34200"/>
            <a:chExt cx="8596440" cy="4936680"/>
          </a:xfrm>
        </p:grpSpPr>
        <p:grpSp>
          <p:nvGrpSpPr>
            <p:cNvPr id="186" name="Google Shape;466;p18"/>
            <p:cNvGrpSpPr/>
            <p:nvPr/>
          </p:nvGrpSpPr>
          <p:grpSpPr>
            <a:xfrm>
              <a:off x="187560" y="34200"/>
              <a:ext cx="8596440" cy="4936680"/>
              <a:chOff x="187560" y="34200"/>
              <a:chExt cx="8596440" cy="4936680"/>
            </a:xfrm>
          </p:grpSpPr>
          <p:sp>
            <p:nvSpPr>
              <p:cNvPr id="187" name="Google Shape;467;p18"/>
              <p:cNvSpPr/>
              <p:nvPr/>
            </p:nvSpPr>
            <p:spPr>
              <a:xfrm>
                <a:off x="7452000" y="48060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8" name="Google Shape;468;p18"/>
              <p:cNvSpPr/>
              <p:nvPr/>
            </p:nvSpPr>
            <p:spPr>
              <a:xfrm>
                <a:off x="2701440" y="492120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9" name="Google Shape;469;p18"/>
              <p:cNvSpPr/>
              <p:nvPr/>
            </p:nvSpPr>
            <p:spPr>
              <a:xfrm>
                <a:off x="187560" y="3180240"/>
                <a:ext cx="49680" cy="50400"/>
              </a:xfrm>
              <a:custGeom>
                <a:avLst/>
                <a:gdLst>
                  <a:gd name="textAreaLeft" fmla="*/ 0 w 49680"/>
                  <a:gd name="textAreaRight" fmla="*/ 50040 w 49680"/>
                  <a:gd name="textAreaTop" fmla="*/ 0 h 50400"/>
                  <a:gd name="textAreaBottom" fmla="*/ 50760 h 50400"/>
                </a:gdLst>
                <a:ahLst/>
                <a:cxnLst/>
                <a:rect l="textAreaLeft" t="textAreaTop" r="textAreaRight" b="textAreaBottom"/>
                <a:pathLst>
                  <a:path w="2008" h="2036">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5200" bIns="252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0" name="Google Shape;470;p18"/>
              <p:cNvSpPr/>
              <p:nvPr/>
            </p:nvSpPr>
            <p:spPr>
              <a:xfrm>
                <a:off x="6190920" y="4792320"/>
                <a:ext cx="25560" cy="25560"/>
              </a:xfrm>
              <a:custGeom>
                <a:avLst/>
                <a:gdLst>
                  <a:gd name="textAreaLeft" fmla="*/ 0 w 25560"/>
                  <a:gd name="textAreaRight" fmla="*/ 25920 w 25560"/>
                  <a:gd name="textAreaTop" fmla="*/ 0 h 25560"/>
                  <a:gd name="textAreaBottom" fmla="*/ 25920 h 25560"/>
                </a:gdLst>
                <a:ahLst/>
                <a:cxnLst/>
                <a:rect l="textAreaLeft" t="textAreaTop" r="textAreaRight" b="textAreaBottom"/>
                <a:pathLst>
                  <a:path w="1032" h="1033">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960" bIns="129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1" name="Google Shape;471;p18"/>
              <p:cNvSpPr/>
              <p:nvPr/>
            </p:nvSpPr>
            <p:spPr>
              <a:xfrm>
                <a:off x="4418280" y="3420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1" h="106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2" name="Google Shape;472;p18"/>
              <p:cNvSpPr/>
              <p:nvPr/>
            </p:nvSpPr>
            <p:spPr>
              <a:xfrm>
                <a:off x="629280" y="1189800"/>
                <a:ext cx="26280" cy="26280"/>
              </a:xfrm>
              <a:custGeom>
                <a:avLst/>
                <a:gdLst>
                  <a:gd name="textAreaLeft" fmla="*/ 0 w 26280"/>
                  <a:gd name="textAreaRight" fmla="*/ 26640 w 26280"/>
                  <a:gd name="textAreaTop" fmla="*/ 0 h 26280"/>
                  <a:gd name="textAreaBottom" fmla="*/ 26640 h 26280"/>
                </a:gdLst>
                <a:ahLst/>
                <a:cxnLst/>
                <a:rect l="textAreaLeft" t="textAreaTop" r="textAreaRight" b="textAreaBottom"/>
                <a:pathLst>
                  <a:path w="1060" h="1061">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3" name="Google Shape;473;p18"/>
              <p:cNvSpPr/>
              <p:nvPr/>
            </p:nvSpPr>
            <p:spPr>
              <a:xfrm>
                <a:off x="8287200" y="3776760"/>
                <a:ext cx="25560" cy="26280"/>
              </a:xfrm>
              <a:custGeom>
                <a:avLst/>
                <a:gdLst>
                  <a:gd name="textAreaLeft" fmla="*/ 0 w 25560"/>
                  <a:gd name="textAreaRight" fmla="*/ 25920 w 25560"/>
                  <a:gd name="textAreaTop" fmla="*/ 0 h 26280"/>
                  <a:gd name="textAreaBottom" fmla="*/ 26640 h 26280"/>
                </a:gdLst>
                <a:ahLst/>
                <a:cxnLst/>
                <a:rect l="textAreaLeft" t="textAreaTop" r="textAreaRight" b="textAreaBottom"/>
                <a:pathLst>
                  <a:path w="1032" h="106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3320" bIns="133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4" name="Google Shape;474;p18"/>
              <p:cNvSpPr/>
              <p:nvPr/>
            </p:nvSpPr>
            <p:spPr>
              <a:xfrm>
                <a:off x="2885400" y="932040"/>
                <a:ext cx="32400" cy="33120"/>
              </a:xfrm>
              <a:custGeom>
                <a:avLst/>
                <a:gdLst>
                  <a:gd name="textAreaLeft" fmla="*/ 0 w 32400"/>
                  <a:gd name="textAreaRight" fmla="*/ 32760 w 32400"/>
                  <a:gd name="textAreaTop" fmla="*/ 0 h 33120"/>
                  <a:gd name="textAreaBottom" fmla="*/ 33480 h 33120"/>
                </a:gdLst>
                <a:ahLst/>
                <a:cxnLst/>
                <a:rect l="textAreaLeft" t="textAreaTop" r="textAreaRight" b="textAreaBottom"/>
                <a:pathLst>
                  <a:path w="1311" h="1339">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5" name="Google Shape;475;p18"/>
              <p:cNvSpPr/>
              <p:nvPr/>
            </p:nvSpPr>
            <p:spPr>
              <a:xfrm>
                <a:off x="8750880" y="264492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6" name="Google Shape;476;p18"/>
              <p:cNvSpPr/>
              <p:nvPr/>
            </p:nvSpPr>
            <p:spPr>
              <a:xfrm>
                <a:off x="5427360" y="7012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339" h="1339">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6560" bIns="16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97" name="Google Shape;477;p18"/>
            <p:cNvSpPr/>
            <p:nvPr/>
          </p:nvSpPr>
          <p:spPr>
            <a:xfrm>
              <a:off x="8431920" y="4788720"/>
              <a:ext cx="50400" cy="49680"/>
            </a:xfrm>
            <a:custGeom>
              <a:avLst/>
              <a:gdLst>
                <a:gd name="textAreaLeft" fmla="*/ 0 w 50400"/>
                <a:gd name="textAreaRight" fmla="*/ 50760 w 50400"/>
                <a:gd name="textAreaTop" fmla="*/ 0 h 49680"/>
                <a:gd name="textAreaBottom" fmla="*/ 50040 h 49680"/>
              </a:gdLst>
              <a:ahLst/>
              <a:cxnLst/>
              <a:rect l="textAreaLeft" t="textAreaTop" r="textAreaRight" b="textAreaBottom"/>
              <a:pathLst>
                <a:path w="2036" h="2008">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4840" bIns="248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98" name="Google Shape;482;p18"/>
          <p:cNvSpPr/>
          <p:nvPr/>
        </p:nvSpPr>
        <p:spPr>
          <a:xfrm rot="18899400">
            <a:off x="-1271160" y="414720"/>
            <a:ext cx="3972960" cy="633240"/>
          </a:xfrm>
          <a:prstGeom prst="ellipse">
            <a:avLst/>
          </a:prstGeom>
          <a:gradFill rotWithShape="0">
            <a:gsLst>
              <a:gs pos="0">
                <a:srgbClr val="000017"/>
              </a:gs>
              <a:gs pos="100000">
                <a:srgbClr val="000017">
                  <a:alpha val="0"/>
                </a:srgbClr>
              </a:gs>
            </a:gsLst>
            <a:lin ang="26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9" name="Google Shape;483;p18"/>
          <p:cNvSpPr/>
          <p:nvPr/>
        </p:nvSpPr>
        <p:spPr>
          <a:xfrm rot="8099400">
            <a:off x="7418880" y="3919680"/>
            <a:ext cx="3972960" cy="633240"/>
          </a:xfrm>
          <a:prstGeom prst="ellipse">
            <a:avLst/>
          </a:prstGeom>
          <a:gradFill rotWithShape="0">
            <a:gsLst>
              <a:gs pos="0">
                <a:srgbClr val="000017"/>
              </a:gs>
              <a:gs pos="100000">
                <a:srgbClr val="000017">
                  <a:alpha val="0"/>
                </a:srgbClr>
              </a:gs>
            </a:gsLst>
            <a:lin ang="13494000"/>
          </a:gra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1" name="PlaceHolder 1"/>
          <p:cNvSpPr>
            <a:spLocks noGrp="1"/>
          </p:cNvSpPr>
          <p:nvPr>
            <p:ph type="title"/>
          </p:nvPr>
        </p:nvSpPr>
        <p:spPr>
          <a:xfrm>
            <a:off x="714240" y="1133640"/>
            <a:ext cx="7714800" cy="21808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7300" b="1" strike="noStrike" spc="-1" dirty="0">
                <a:solidFill>
                  <a:schemeClr val="accent6"/>
                </a:solidFill>
                <a:latin typeface="Abhaya Libre"/>
                <a:ea typeface="Abhaya Libre"/>
              </a:rPr>
              <a:t>Shield Coin VM</a:t>
            </a:r>
            <a:endParaRPr lang="fr-FR" sz="7300" b="0" strike="noStrike" spc="-1" dirty="0">
              <a:solidFill>
                <a:schemeClr val="dk1"/>
              </a:solidFill>
              <a:latin typeface="Arial"/>
            </a:endParaRPr>
          </a:p>
        </p:txBody>
      </p:sp>
      <p:sp>
        <p:nvSpPr>
          <p:cNvPr id="882" name="PlaceHolder 2"/>
          <p:cNvSpPr>
            <a:spLocks noGrp="1"/>
          </p:cNvSpPr>
          <p:nvPr>
            <p:ph type="subTitle"/>
          </p:nvPr>
        </p:nvSpPr>
        <p:spPr>
          <a:xfrm>
            <a:off x="2390760" y="3476520"/>
            <a:ext cx="4362120" cy="409320"/>
          </a:xfrm>
          <a:prstGeom prst="rect">
            <a:avLst/>
          </a:prstGeom>
          <a:noFill/>
          <a:ln w="0">
            <a:noFill/>
          </a:ln>
        </p:spPr>
        <p:txBody>
          <a:bodyPr lIns="91440" tIns="91440" rIns="91440" bIns="91440" anchor="ctr">
            <a:normAutofit fontScale="78198" lnSpcReduction="10000"/>
          </a:bodyPr>
          <a:lstStyle/>
          <a:p>
            <a:pPr indent="0" algn="ctr">
              <a:lnSpc>
                <a:spcPct val="100000"/>
              </a:lnSpc>
              <a:buNone/>
              <a:tabLst>
                <a:tab pos="0" algn="l"/>
              </a:tabLst>
            </a:pPr>
            <a:r>
              <a:rPr lang="en" sz="1600" b="0" strike="noStrike" spc="-1" dirty="0">
                <a:solidFill>
                  <a:schemeClr val="dk1"/>
                </a:solidFill>
                <a:latin typeface="Chivo Light"/>
                <a:ea typeface="Chivo Light"/>
              </a:rPr>
              <a:t>A Secure Blockchain Platform for Smart Contract Execution</a:t>
            </a:r>
            <a:endParaRPr lang="en-US" sz="1600" b="0" strike="noStrike" spc="-1" dirty="0">
              <a:solidFill>
                <a:srgbClr val="FFFFFF"/>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5" name="PlaceHolder 1"/>
          <p:cNvSpPr>
            <a:spLocks noGrp="1"/>
          </p:cNvSpPr>
          <p:nvPr>
            <p:ph type="title"/>
          </p:nvPr>
        </p:nvSpPr>
        <p:spPr>
          <a:xfrm>
            <a:off x="4827087" y="1705320"/>
            <a:ext cx="3857400" cy="57132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en" sz="3800" b="1" strike="noStrike" spc="-1" dirty="0">
                <a:solidFill>
                  <a:schemeClr val="dk1"/>
                </a:solidFill>
                <a:latin typeface="Abhaya Libre"/>
                <a:ea typeface="Abhaya Libre"/>
              </a:rPr>
              <a:t>Stack</a:t>
            </a:r>
            <a:endParaRPr lang="fr-FR" sz="3800" b="0" strike="noStrike" spc="-1" dirty="0">
              <a:solidFill>
                <a:schemeClr val="dk1"/>
              </a:solidFill>
              <a:latin typeface="Arial"/>
            </a:endParaRPr>
          </a:p>
        </p:txBody>
      </p:sp>
      <p:sp>
        <p:nvSpPr>
          <p:cNvPr id="907" name="PlaceHolder 2"/>
          <p:cNvSpPr>
            <a:spLocks noGrp="1"/>
          </p:cNvSpPr>
          <p:nvPr>
            <p:ph/>
          </p:nvPr>
        </p:nvSpPr>
        <p:spPr>
          <a:xfrm>
            <a:off x="4524480" y="2276640"/>
            <a:ext cx="3857400" cy="1228320"/>
          </a:xfrm>
          <a:prstGeom prst="rect">
            <a:avLst/>
          </a:prstGeom>
          <a:noFill/>
          <a:ln w="0">
            <a:noFill/>
          </a:ln>
        </p:spPr>
        <p:txBody>
          <a:bodyPr lIns="91440" tIns="91440" rIns="91440" bIns="91440" anchor="ctr">
            <a:normAutofit fontScale="66523" lnSpcReduction="20000"/>
          </a:bodyPr>
          <a:lstStyle/>
          <a:p>
            <a:pPr indent="0">
              <a:lnSpc>
                <a:spcPct val="100000"/>
              </a:lnSpc>
              <a:buNone/>
              <a:tabLst>
                <a:tab pos="0" algn="l"/>
              </a:tabLst>
            </a:pPr>
            <a:r>
              <a:rPr lang="en" sz="1500" b="0" strike="noStrike" spc="-1" dirty="0">
                <a:solidFill>
                  <a:schemeClr val="accent6"/>
                </a:solidFill>
                <a:latin typeface="Chivo Light"/>
                <a:ea typeface="Chivo Light"/>
              </a:rPr>
              <a:t>The execution stack in the SCVM plays a vital role in processing operations. It functions as a last-in-first-out (LIFO) data structure that holds temporary data for smart contracts during execution. By managing function calls, local variables, and intermediate results within the stack, the SCVM can efficiently execute complex operations and transitions, maintaining the necessary state information throughout contract execution.</a:t>
            </a:r>
            <a:endParaRPr lang="fr-FR" sz="1500" b="0" strike="noStrike" spc="-1" dirty="0">
              <a:solidFill>
                <a:srgbClr val="000000"/>
              </a:solidFill>
              <a:latin typeface="Arial"/>
            </a:endParaRPr>
          </a:p>
        </p:txBody>
      </p:sp>
      <p:pic>
        <p:nvPicPr>
          <p:cNvPr id="3" name="Picture 2">
            <a:extLst>
              <a:ext uri="{FF2B5EF4-FFF2-40B4-BE49-F238E27FC236}">
                <a16:creationId xmlns:a16="http://schemas.microsoft.com/office/drawing/2014/main" id="{EEF8DA6A-451F-3A6F-A30A-4B5F7F2AC814}"/>
              </a:ext>
            </a:extLst>
          </p:cNvPr>
          <p:cNvPicPr>
            <a:picLocks noChangeAspect="1"/>
          </p:cNvPicPr>
          <p:nvPr/>
        </p:nvPicPr>
        <p:blipFill>
          <a:blip r:embed="rId2"/>
          <a:stretch>
            <a:fillRect/>
          </a:stretch>
        </p:blipFill>
        <p:spPr>
          <a:xfrm>
            <a:off x="1114219" y="749249"/>
            <a:ext cx="2625975" cy="393896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8" name="PlaceHolder 1"/>
          <p:cNvSpPr>
            <a:spLocks noGrp="1"/>
          </p:cNvSpPr>
          <p:nvPr>
            <p:ph type="title"/>
          </p:nvPr>
        </p:nvSpPr>
        <p:spPr>
          <a:xfrm>
            <a:off x="2019240" y="1581120"/>
            <a:ext cx="5095440" cy="79020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3000" b="1" strike="noStrike" spc="-1">
                <a:solidFill>
                  <a:schemeClr val="accent6"/>
                </a:solidFill>
                <a:latin typeface="Abhaya Libre"/>
                <a:ea typeface="Abhaya Libre"/>
              </a:rPr>
              <a:t>Conclusions</a:t>
            </a:r>
            <a:endParaRPr lang="fr-FR" sz="3000" b="0" strike="noStrike" spc="-1">
              <a:solidFill>
                <a:schemeClr val="dk1"/>
              </a:solidFill>
              <a:latin typeface="Arial"/>
            </a:endParaRPr>
          </a:p>
        </p:txBody>
      </p:sp>
      <p:sp>
        <p:nvSpPr>
          <p:cNvPr id="909" name="PlaceHolder 2"/>
          <p:cNvSpPr>
            <a:spLocks noGrp="1"/>
          </p:cNvSpPr>
          <p:nvPr>
            <p:ph type="subTitle"/>
          </p:nvPr>
        </p:nvSpPr>
        <p:spPr>
          <a:xfrm>
            <a:off x="2019240" y="2371680"/>
            <a:ext cx="5095440" cy="1171080"/>
          </a:xfrm>
          <a:prstGeom prst="rect">
            <a:avLst/>
          </a:prstGeom>
          <a:noFill/>
          <a:ln w="0">
            <a:noFill/>
          </a:ln>
        </p:spPr>
        <p:txBody>
          <a:bodyPr lIns="91440" tIns="91440" rIns="91440" bIns="91440" anchor="ctr">
            <a:normAutofit fontScale="86693" lnSpcReduction="20000"/>
          </a:bodyPr>
          <a:lstStyle/>
          <a:p>
            <a:pPr indent="0" algn="ctr">
              <a:lnSpc>
                <a:spcPct val="100000"/>
              </a:lnSpc>
              <a:buNone/>
              <a:tabLst>
                <a:tab pos="0" algn="l"/>
              </a:tabLst>
            </a:pPr>
            <a:r>
              <a:rPr lang="en" sz="1500" b="0" strike="noStrike" spc="-1">
                <a:solidFill>
                  <a:schemeClr val="dk1"/>
                </a:solidFill>
                <a:latin typeface="Chivo Light"/>
                <a:ea typeface="Chivo Light"/>
              </a:rPr>
              <a:t>The Shield Coin Virtual Machine (SCVM) offers a robust framework for secure smart contract execution, backed by an optimized architecture and essential features such as sandbox execution and efficient memory management. With its specialized instruction set and stack operations, the SCVM is positioned to support innovative blockchain solutions while ensuring operational integrity and security.</a:t>
            </a:r>
            <a:endParaRPr lang="en-US" sz="1500" b="0" strike="noStrike" spc="-1">
              <a:solidFill>
                <a:srgbClr val="FFFFFF"/>
              </a:solidFill>
              <a:latin typeface="OpenSymbo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0" name="PlaceHolder 1"/>
          <p:cNvSpPr>
            <a:spLocks noGrp="1"/>
          </p:cNvSpPr>
          <p:nvPr>
            <p:ph type="title"/>
          </p:nvPr>
        </p:nvSpPr>
        <p:spPr>
          <a:xfrm>
            <a:off x="2610000" y="514440"/>
            <a:ext cx="3933360" cy="71388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6500" b="1" strike="noStrike" spc="-1">
                <a:solidFill>
                  <a:schemeClr val="dk1"/>
                </a:solidFill>
                <a:latin typeface="Abhaya Libre"/>
                <a:ea typeface="Abhaya Libre"/>
              </a:rPr>
              <a:t>Thank you!</a:t>
            </a:r>
            <a:endParaRPr lang="fr-FR" sz="6500" b="0" strike="noStrike" spc="-1">
              <a:solidFill>
                <a:schemeClr val="dk1"/>
              </a:solidFill>
              <a:latin typeface="Arial"/>
            </a:endParaRPr>
          </a:p>
        </p:txBody>
      </p:sp>
      <p:sp>
        <p:nvSpPr>
          <p:cNvPr id="911" name="PlaceHolder 2"/>
          <p:cNvSpPr>
            <a:spLocks noGrp="1"/>
          </p:cNvSpPr>
          <p:nvPr>
            <p:ph type="subTitle"/>
          </p:nvPr>
        </p:nvSpPr>
        <p:spPr>
          <a:xfrm>
            <a:off x="2610000" y="1562040"/>
            <a:ext cx="3933360" cy="89496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1500" b="0" strike="noStrike" spc="-1">
                <a:solidFill>
                  <a:schemeClr val="dk1"/>
                </a:solidFill>
                <a:latin typeface="Chivo Light"/>
                <a:ea typeface="Chivo Light"/>
              </a:rPr>
              <a:t>Do you have any questions?</a:t>
            </a:r>
            <a:endParaRPr lang="en-US" sz="1500" b="0" strike="noStrike" spc="-1">
              <a:solidFill>
                <a:srgbClr val="FFFFFF"/>
              </a:solidFill>
              <a:latin typeface="OpenSymbol"/>
            </a:endParaRPr>
          </a:p>
        </p:txBody>
      </p:sp>
      <p:sp>
        <p:nvSpPr>
          <p:cNvPr id="912" name="Google Shape;1617;p68"/>
          <p:cNvSpPr/>
          <p:nvPr/>
        </p:nvSpPr>
        <p:spPr>
          <a:xfrm>
            <a:off x="2124000" y="4314960"/>
            <a:ext cx="4895640" cy="275760"/>
          </a:xfrm>
          <a:prstGeom prst="rect">
            <a:avLst/>
          </a:prstGeom>
          <a:noFill/>
          <a:ln w="0">
            <a:noFill/>
          </a:ln>
        </p:spPr>
        <p:style>
          <a:lnRef idx="0">
            <a:scrgbClr r="0" g="0" b="0"/>
          </a:lnRef>
          <a:fillRef idx="0">
            <a:scrgbClr r="0" g="0" b="0"/>
          </a:fillRef>
          <a:effectRef idx="0">
            <a:scrgbClr r="0" g="0" b="0"/>
          </a:effectRef>
          <a:fontRef idx="minor"/>
        </p:style>
        <p:txBody>
          <a:bodyPr lIns="870823080" tIns="137880" rIns="870823080" bIns="137880" anchor="t">
            <a:normAutofit fontScale="25000" lnSpcReduction="20000"/>
          </a:bodyPr>
          <a:lstStyle/>
          <a:p>
            <a:pPr algn="ctr" defTabSz="914400">
              <a:lnSpc>
                <a:spcPct val="100000"/>
              </a:lnSpc>
              <a:tabLst>
                <a:tab pos="0" algn="l"/>
              </a:tabLst>
            </a:pPr>
            <a:r>
              <a:rPr lang="en" sz="1800" b="0" strike="noStrike" spc="-1">
                <a:solidFill>
                  <a:schemeClr val="dk1"/>
                </a:solidFill>
                <a:latin typeface="Arial"/>
              </a:rPr>
              <a:t>+91 620 421 838</a:t>
            </a:r>
            <a:endParaRPr lang="en-US" sz="1800" b="0" strike="noStrike" spc="-1">
              <a:solidFill>
                <a:srgbClr val="FFFFFF"/>
              </a:solidFill>
              <a:latin typeface="OpenSymbol"/>
            </a:endParaRPr>
          </a:p>
        </p:txBody>
      </p:sp>
      <p:grpSp>
        <p:nvGrpSpPr>
          <p:cNvPr id="913" name="Google Shape;1618;p68"/>
          <p:cNvGrpSpPr/>
          <p:nvPr/>
        </p:nvGrpSpPr>
        <p:grpSpPr>
          <a:xfrm>
            <a:off x="4643640" y="2884680"/>
            <a:ext cx="387360" cy="387360"/>
            <a:chOff x="4643640" y="2884680"/>
            <a:chExt cx="387360" cy="387360"/>
          </a:xfrm>
        </p:grpSpPr>
        <p:sp>
          <p:nvSpPr>
            <p:cNvPr id="914" name="Google Shape;1619;p68"/>
            <p:cNvSpPr/>
            <p:nvPr/>
          </p:nvSpPr>
          <p:spPr>
            <a:xfrm>
              <a:off x="4723920" y="2953440"/>
              <a:ext cx="22320" cy="22320"/>
            </a:xfrm>
            <a:custGeom>
              <a:avLst/>
              <a:gdLst>
                <a:gd name="textAreaLeft" fmla="*/ 0 w 22320"/>
                <a:gd name="textAreaRight" fmla="*/ 22680 w 22320"/>
                <a:gd name="textAreaTop" fmla="*/ 0 h 22320"/>
                <a:gd name="textAreaBottom" fmla="*/ 22680 h 22320"/>
              </a:gdLst>
              <a:ahLst/>
              <a:cxnLst/>
              <a:rect l="textAreaLeft" t="textAreaTop" r="textAreaRight" b="textAreaBottom"/>
              <a:pathLst>
                <a:path w="1119" h="1117">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11160" bIns="111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15" name="Google Shape;1620;p68"/>
            <p:cNvSpPr/>
            <p:nvPr/>
          </p:nvSpPr>
          <p:spPr>
            <a:xfrm>
              <a:off x="4643640" y="288468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5" h="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16" name="Google Shape;1621;p68"/>
            <p:cNvSpPr/>
            <p:nvPr/>
          </p:nvSpPr>
          <p:spPr>
            <a:xfrm>
              <a:off x="4815000" y="3043800"/>
              <a:ext cx="136080" cy="159120"/>
            </a:xfrm>
            <a:custGeom>
              <a:avLst/>
              <a:gdLst>
                <a:gd name="textAreaLeft" fmla="*/ 0 w 136080"/>
                <a:gd name="textAreaRight" fmla="*/ 136440 w 136080"/>
                <a:gd name="textAreaTop" fmla="*/ 0 h 159120"/>
                <a:gd name="textAreaBottom" fmla="*/ 159480 h 159120"/>
              </a:gdLst>
              <a:ahLst/>
              <a:cxnLst/>
              <a:rect l="textAreaLeft" t="textAreaTop" r="textAreaRight" b="textAreaBottom"/>
              <a:pathLst>
                <a:path w="6704" h="7837">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79560" bIns="79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17" name="Google Shape;1622;p68"/>
            <p:cNvSpPr/>
            <p:nvPr/>
          </p:nvSpPr>
          <p:spPr>
            <a:xfrm>
              <a:off x="4723920" y="3044160"/>
              <a:ext cx="22320" cy="158760"/>
            </a:xfrm>
            <a:custGeom>
              <a:avLst/>
              <a:gdLst>
                <a:gd name="textAreaLeft" fmla="*/ 0 w 22320"/>
                <a:gd name="textAreaRight" fmla="*/ 22680 w 22320"/>
                <a:gd name="textAreaTop" fmla="*/ 0 h 158760"/>
                <a:gd name="textAreaBottom" fmla="*/ 159120 h 158760"/>
              </a:gdLst>
              <a:ahLst/>
              <a:cxnLst/>
              <a:rect l="textAreaLeft" t="textAreaTop" r="textAreaRight" b="textAreaBottom"/>
              <a:pathLst>
                <a:path w="1119" h="7820">
                  <a:moveTo>
                    <a:pt x="0" y="0"/>
                  </a:moveTo>
                  <a:lnTo>
                    <a:pt x="0" y="7819"/>
                  </a:lnTo>
                  <a:lnTo>
                    <a:pt x="1118" y="7819"/>
                  </a:lnTo>
                  <a:lnTo>
                    <a:pt x="1118"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79560" bIns="795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918" name="Google Shape;1623;p68"/>
          <p:cNvGrpSpPr/>
          <p:nvPr/>
        </p:nvGrpSpPr>
        <p:grpSpPr>
          <a:xfrm>
            <a:off x="3578760" y="2884680"/>
            <a:ext cx="387360" cy="387360"/>
            <a:chOff x="3578760" y="2884680"/>
            <a:chExt cx="387360" cy="387360"/>
          </a:xfrm>
        </p:grpSpPr>
        <p:sp>
          <p:nvSpPr>
            <p:cNvPr id="919" name="Google Shape;1624;p68"/>
            <p:cNvSpPr/>
            <p:nvPr/>
          </p:nvSpPr>
          <p:spPr>
            <a:xfrm>
              <a:off x="3762000" y="2952360"/>
              <a:ext cx="132480" cy="319320"/>
            </a:xfrm>
            <a:custGeom>
              <a:avLst/>
              <a:gdLst>
                <a:gd name="textAreaLeft" fmla="*/ 0 w 132480"/>
                <a:gd name="textAreaRight" fmla="*/ 132840 w 132480"/>
                <a:gd name="textAreaTop" fmla="*/ 0 h 319320"/>
                <a:gd name="textAreaBottom" fmla="*/ 319680 h 319320"/>
              </a:gdLst>
              <a:ahLst/>
              <a:cxnLst/>
              <a:rect l="textAreaLeft" t="textAreaTop" r="textAreaRight" b="textAreaBottom"/>
              <a:pathLst>
                <a:path w="6527" h="157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20" name="Google Shape;1625;p68"/>
            <p:cNvSpPr/>
            <p:nvPr/>
          </p:nvSpPr>
          <p:spPr>
            <a:xfrm>
              <a:off x="3578760" y="288468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6" h="19065">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921" name="Google Shape;1626;p68"/>
          <p:cNvGrpSpPr/>
          <p:nvPr/>
        </p:nvGrpSpPr>
        <p:grpSpPr>
          <a:xfrm>
            <a:off x="4111200" y="2884680"/>
            <a:ext cx="387360" cy="387360"/>
            <a:chOff x="4111200" y="2884680"/>
            <a:chExt cx="387360" cy="387360"/>
          </a:xfrm>
        </p:grpSpPr>
        <p:sp>
          <p:nvSpPr>
            <p:cNvPr id="922" name="Google Shape;1627;p68"/>
            <p:cNvSpPr/>
            <p:nvPr/>
          </p:nvSpPr>
          <p:spPr>
            <a:xfrm>
              <a:off x="4180320" y="2953440"/>
              <a:ext cx="249480" cy="249480"/>
            </a:xfrm>
            <a:custGeom>
              <a:avLst/>
              <a:gdLst>
                <a:gd name="textAreaLeft" fmla="*/ 0 w 249480"/>
                <a:gd name="textAreaRight" fmla="*/ 249840 w 249480"/>
                <a:gd name="textAreaTop" fmla="*/ 0 h 249480"/>
                <a:gd name="textAreaBottom" fmla="*/ 249840 h 249480"/>
              </a:gdLst>
              <a:ahLst/>
              <a:cxnLst/>
              <a:rect l="textAreaLeft" t="textAreaTop" r="textAreaRight" b="textAreaBottom"/>
              <a:pathLst>
                <a:path w="12288" h="12287">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23" name="Google Shape;1628;p68"/>
            <p:cNvSpPr/>
            <p:nvPr/>
          </p:nvSpPr>
          <p:spPr>
            <a:xfrm>
              <a:off x="4248360" y="3021480"/>
              <a:ext cx="113400" cy="113040"/>
            </a:xfrm>
            <a:custGeom>
              <a:avLst/>
              <a:gdLst>
                <a:gd name="textAreaLeft" fmla="*/ 0 w 113400"/>
                <a:gd name="textAreaRight" fmla="*/ 113760 w 113400"/>
                <a:gd name="textAreaTop" fmla="*/ 0 h 113040"/>
                <a:gd name="textAreaBottom" fmla="*/ 113400 h 113040"/>
              </a:gdLst>
              <a:ahLst/>
              <a:cxnLst/>
              <a:rect l="textAreaLeft" t="textAreaTop" r="textAreaRight" b="textAreaBottom"/>
              <a:pathLst>
                <a:path w="5588" h="5585">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56520" bIns="565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24" name="Google Shape;1629;p68"/>
            <p:cNvSpPr/>
            <p:nvPr/>
          </p:nvSpPr>
          <p:spPr>
            <a:xfrm>
              <a:off x="4111200" y="288468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4" h="19065">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925" name="Google Shape;1630;p68"/>
          <p:cNvGrpSpPr/>
          <p:nvPr/>
        </p:nvGrpSpPr>
        <p:grpSpPr>
          <a:xfrm>
            <a:off x="5176080" y="2883960"/>
            <a:ext cx="388440" cy="388440"/>
            <a:chOff x="5176080" y="2883960"/>
            <a:chExt cx="388440" cy="388440"/>
          </a:xfrm>
        </p:grpSpPr>
        <p:sp>
          <p:nvSpPr>
            <p:cNvPr id="926" name="Google Shape;1631;p68"/>
            <p:cNvSpPr/>
            <p:nvPr/>
          </p:nvSpPr>
          <p:spPr>
            <a:xfrm>
              <a:off x="5259960" y="2953080"/>
              <a:ext cx="218880" cy="250200"/>
            </a:xfrm>
            <a:custGeom>
              <a:avLst/>
              <a:gdLst>
                <a:gd name="textAreaLeft" fmla="*/ 0 w 218880"/>
                <a:gd name="textAreaRight" fmla="*/ 219240 w 218880"/>
                <a:gd name="textAreaTop" fmla="*/ 0 h 250200"/>
                <a:gd name="textAreaBottom" fmla="*/ 250560 h 250200"/>
              </a:gdLst>
              <a:ahLst/>
              <a:cxnLst/>
              <a:rect l="textAreaLeft" t="textAreaTop" r="textAreaRight" b="textAreaBottom"/>
              <a:pathLst>
                <a:path w="118084" h="134948">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27" name="Google Shape;1632;p68"/>
            <p:cNvSpPr/>
            <p:nvPr/>
          </p:nvSpPr>
          <p:spPr>
            <a:xfrm>
              <a:off x="5176080" y="2883960"/>
              <a:ext cx="388440" cy="388440"/>
            </a:xfrm>
            <a:custGeom>
              <a:avLst/>
              <a:gdLst>
                <a:gd name="textAreaLeft" fmla="*/ 0 w 388440"/>
                <a:gd name="textAreaRight" fmla="*/ 388800 w 388440"/>
                <a:gd name="textAreaTop" fmla="*/ 0 h 388440"/>
                <a:gd name="textAreaBottom" fmla="*/ 388800 h 388440"/>
              </a:gdLst>
              <a:ahLst/>
              <a:cxnLst/>
              <a:rect l="textAreaLeft" t="textAreaTop" r="textAreaRight" b="textAreaBottom"/>
              <a:pathLst>
                <a:path w="209403" h="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4" name="PlaceHolder 1"/>
          <p:cNvSpPr>
            <a:spLocks noGrp="1"/>
          </p:cNvSpPr>
          <p:nvPr>
            <p:ph type="title"/>
          </p:nvPr>
        </p:nvSpPr>
        <p:spPr>
          <a:xfrm>
            <a:off x="905400" y="1667160"/>
            <a:ext cx="3666600" cy="55224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en" sz="4300" b="1" strike="noStrike" spc="-1" dirty="0">
                <a:solidFill>
                  <a:schemeClr val="accent6"/>
                </a:solidFill>
                <a:latin typeface="Abhaya Libre"/>
                <a:ea typeface="Abhaya Libre"/>
              </a:rPr>
              <a:t>Introduction</a:t>
            </a:r>
            <a:endParaRPr lang="fr-FR" sz="4300" b="0" strike="noStrike" spc="-1" dirty="0">
              <a:solidFill>
                <a:schemeClr val="dk1"/>
              </a:solidFill>
              <a:latin typeface="Arial"/>
            </a:endParaRPr>
          </a:p>
        </p:txBody>
      </p:sp>
      <p:sp>
        <p:nvSpPr>
          <p:cNvPr id="885" name="PlaceHolder 2"/>
          <p:cNvSpPr>
            <a:spLocks noGrp="1"/>
          </p:cNvSpPr>
          <p:nvPr>
            <p:ph type="subTitle"/>
          </p:nvPr>
        </p:nvSpPr>
        <p:spPr>
          <a:xfrm>
            <a:off x="714240" y="2219400"/>
            <a:ext cx="3666600" cy="1247400"/>
          </a:xfrm>
          <a:prstGeom prst="rect">
            <a:avLst/>
          </a:prstGeom>
          <a:noFill/>
          <a:ln w="0">
            <a:noFill/>
          </a:ln>
        </p:spPr>
        <p:txBody>
          <a:bodyPr lIns="91440" tIns="91440" rIns="91440" bIns="91440" anchor="ctr">
            <a:normAutofit fontScale="87018" lnSpcReduction="10000"/>
          </a:bodyPr>
          <a:lstStyle/>
          <a:p>
            <a:pPr indent="0">
              <a:lnSpc>
                <a:spcPct val="100000"/>
              </a:lnSpc>
              <a:buNone/>
              <a:tabLst>
                <a:tab pos="0" algn="l"/>
              </a:tabLst>
            </a:pPr>
            <a:r>
              <a:rPr lang="en" sz="1700" b="0" strike="noStrike" spc="-1">
                <a:solidFill>
                  <a:schemeClr val="dk1"/>
                </a:solidFill>
                <a:latin typeface="Chivo Light"/>
                <a:ea typeface="Chivo Light"/>
              </a:rPr>
              <a:t>The Shield Coin Virtual Machine (SCVM) serves as a specialized execution environment that enhances the Shield Coin blockchain, facilitating secure and efficient smart contract operations.</a:t>
            </a:r>
            <a:endParaRPr lang="en-US" sz="1700" b="0" strike="noStrike" spc="-1">
              <a:solidFill>
                <a:srgbClr val="FFFFFF"/>
              </a:solidFill>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7" name="PlaceHolder 2"/>
          <p:cNvSpPr>
            <a:spLocks noGrp="1"/>
          </p:cNvSpPr>
          <p:nvPr>
            <p:ph type="title"/>
          </p:nvPr>
        </p:nvSpPr>
        <p:spPr>
          <a:xfrm>
            <a:off x="1728146" y="297058"/>
            <a:ext cx="6467040" cy="83772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4500" b="1" strike="noStrike" spc="-1" dirty="0">
                <a:solidFill>
                  <a:schemeClr val="dk1"/>
                </a:solidFill>
                <a:latin typeface="Abhaya Libre"/>
                <a:ea typeface="Abhaya Libre"/>
              </a:rPr>
              <a:t>Key Features</a:t>
            </a:r>
            <a:endParaRPr lang="fr-FR" sz="4500" b="0" strike="noStrike" spc="-1" dirty="0">
              <a:solidFill>
                <a:schemeClr val="dk1"/>
              </a:solidFill>
              <a:latin typeface="Arial"/>
            </a:endParaRPr>
          </a:p>
        </p:txBody>
      </p:sp>
      <p:sp>
        <p:nvSpPr>
          <p:cNvPr id="888" name="PlaceHolder 3"/>
          <p:cNvSpPr>
            <a:spLocks noGrp="1"/>
          </p:cNvSpPr>
          <p:nvPr>
            <p:ph type="title"/>
          </p:nvPr>
        </p:nvSpPr>
        <p:spPr>
          <a:xfrm>
            <a:off x="1328172" y="297058"/>
            <a:ext cx="2904840" cy="83772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6500" b="1" strike="noStrike" spc="-1" dirty="0">
                <a:solidFill>
                  <a:schemeClr val="dk1"/>
                </a:solidFill>
                <a:latin typeface="Abhaya Libre"/>
                <a:ea typeface="Abhaya Libre"/>
              </a:rPr>
              <a:t>01</a:t>
            </a:r>
            <a:endParaRPr lang="fr-FR" sz="6500" b="0" strike="noStrike" spc="-1" dirty="0">
              <a:solidFill>
                <a:schemeClr val="dk1"/>
              </a:solidFill>
              <a:latin typeface="Arial"/>
            </a:endParaRPr>
          </a:p>
        </p:txBody>
      </p:sp>
      <p:sp>
        <p:nvSpPr>
          <p:cNvPr id="889" name="Google Shape;1039;p45"/>
          <p:cNvSpPr/>
          <p:nvPr/>
        </p:nvSpPr>
        <p:spPr>
          <a:xfrm>
            <a:off x="3981600" y="1333440"/>
            <a:ext cx="1171080" cy="1171080"/>
          </a:xfrm>
          <a:prstGeom prst="rect">
            <a:avLst/>
          </a:prstGeom>
          <a:noFill/>
          <a:ln w="0">
            <a:noFill/>
          </a:ln>
        </p:spPr>
        <p:style>
          <a:lnRef idx="0">
            <a:scrgbClr r="0" g="0" b="0"/>
          </a:lnRef>
          <a:fillRef idx="0">
            <a:scrgbClr r="0" g="0" b="0"/>
          </a:fillRef>
          <a:effectRef idx="0">
            <a:scrgbClr r="0" g="0" b="0"/>
          </a:effectRef>
          <a:fontRef idx="minor"/>
        </p:style>
        <p:txBody>
          <a:bodyPr lIns="870823080" tIns="585720" rIns="870823080" bIns="585720" anchor="t">
            <a:normAutofit fontScale="25000" lnSpcReduction="20000"/>
          </a:bodyPr>
          <a:lstStyle/>
          <a:p>
            <a:pPr defTabSz="914400">
              <a:lnSpc>
                <a:spcPct val="100000"/>
              </a:lnSpc>
              <a:tabLst>
                <a:tab pos="0" algn="l"/>
              </a:tabLst>
            </a:pPr>
            <a:endParaRPr lang="fr-FR" sz="1800" b="0" strike="noStrike" spc="-1">
              <a:solidFill>
                <a:schemeClr val="dk1"/>
              </a:solidFill>
              <a:latin typeface="Arial"/>
            </a:endParaRPr>
          </a:p>
        </p:txBody>
      </p:sp>
      <p:pic>
        <p:nvPicPr>
          <p:cNvPr id="3" name="Picture 2">
            <a:extLst>
              <a:ext uri="{FF2B5EF4-FFF2-40B4-BE49-F238E27FC236}">
                <a16:creationId xmlns:a16="http://schemas.microsoft.com/office/drawing/2014/main" id="{9C3FC9DE-58AE-DB00-2C84-8D8BA6D52565}"/>
              </a:ext>
            </a:extLst>
          </p:cNvPr>
          <p:cNvPicPr>
            <a:picLocks noChangeAspect="1"/>
          </p:cNvPicPr>
          <p:nvPr/>
        </p:nvPicPr>
        <p:blipFill>
          <a:blip r:embed="rId2"/>
          <a:stretch>
            <a:fillRect/>
          </a:stretch>
        </p:blipFill>
        <p:spPr>
          <a:xfrm>
            <a:off x="2663873" y="1217008"/>
            <a:ext cx="3448080" cy="344808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 name="Google Shape;1009;p42"/>
          <p:cNvSpPr/>
          <p:nvPr/>
        </p:nvSpPr>
        <p:spPr>
          <a:xfrm>
            <a:off x="5116320" y="926640"/>
            <a:ext cx="3312360" cy="3290040"/>
          </a:xfrm>
          <a:prstGeom prst="ellipse">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891" name="PlaceHolder 1"/>
          <p:cNvSpPr>
            <a:spLocks noGrp="1"/>
          </p:cNvSpPr>
          <p:nvPr>
            <p:ph type="title"/>
          </p:nvPr>
        </p:nvSpPr>
        <p:spPr>
          <a:xfrm>
            <a:off x="905400" y="1351036"/>
            <a:ext cx="3666600" cy="55224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en" sz="4300" b="1" strike="noStrike" spc="-1" dirty="0">
                <a:solidFill>
                  <a:schemeClr val="accent6"/>
                </a:solidFill>
                <a:latin typeface="Abhaya Libre"/>
                <a:ea typeface="Abhaya Libre"/>
              </a:rPr>
              <a:t>Register-based VM Architecture</a:t>
            </a:r>
            <a:endParaRPr lang="fr-FR" sz="4300" b="0" strike="noStrike" spc="-1" dirty="0">
              <a:solidFill>
                <a:schemeClr val="dk1"/>
              </a:solidFill>
              <a:latin typeface="Arial"/>
            </a:endParaRPr>
          </a:p>
        </p:txBody>
      </p:sp>
      <p:sp>
        <p:nvSpPr>
          <p:cNvPr id="892" name="PlaceHolder 2"/>
          <p:cNvSpPr>
            <a:spLocks noGrp="1"/>
          </p:cNvSpPr>
          <p:nvPr>
            <p:ph type="subTitle"/>
          </p:nvPr>
        </p:nvSpPr>
        <p:spPr>
          <a:xfrm>
            <a:off x="714240" y="2219400"/>
            <a:ext cx="3666600" cy="1247400"/>
          </a:xfrm>
          <a:prstGeom prst="rect">
            <a:avLst/>
          </a:prstGeom>
          <a:noFill/>
          <a:ln w="0">
            <a:noFill/>
          </a:ln>
        </p:spPr>
        <p:txBody>
          <a:bodyPr lIns="91440" tIns="91440" rIns="91440" bIns="91440" anchor="ctr">
            <a:normAutofit fontScale="69824" lnSpcReduction="20000"/>
          </a:bodyPr>
          <a:lstStyle/>
          <a:p>
            <a:pPr indent="0">
              <a:lnSpc>
                <a:spcPct val="100000"/>
              </a:lnSpc>
              <a:buNone/>
              <a:tabLst>
                <a:tab pos="0" algn="l"/>
              </a:tabLst>
            </a:pPr>
            <a:r>
              <a:rPr lang="en" sz="1700" b="0" strike="noStrike" spc="-1">
                <a:solidFill>
                  <a:schemeClr val="dk1"/>
                </a:solidFill>
                <a:latin typeface="Chivo Light"/>
                <a:ea typeface="Chivo Light"/>
              </a:rPr>
              <a:t>The Register-based architecture of the SCVM is specifically optimized for blockchain operations, allowing for faster execution of smart contracts by reducing the overhead associated with stack-based virtual machines. This design promotes efficient resource management and enhances the overall performance of contract execution.</a:t>
            </a:r>
            <a:endParaRPr lang="en-US" sz="1700" b="0" strike="noStrike" spc="-1">
              <a:solidFill>
                <a:srgbClr val="FFFFFF"/>
              </a:solidFill>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3" name="PlaceHolder 1"/>
          <p:cNvSpPr>
            <a:spLocks noGrp="1"/>
          </p:cNvSpPr>
          <p:nvPr>
            <p:ph type="title"/>
          </p:nvPr>
        </p:nvSpPr>
        <p:spPr>
          <a:xfrm>
            <a:off x="723960" y="447840"/>
            <a:ext cx="7705440" cy="57132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3800" b="1" strike="noStrike" spc="-1">
                <a:solidFill>
                  <a:schemeClr val="dk1"/>
                </a:solidFill>
                <a:latin typeface="Abhaya Libre"/>
                <a:ea typeface="Abhaya Libre"/>
              </a:rPr>
              <a:t>Smart Contract Execution</a:t>
            </a:r>
            <a:endParaRPr lang="fr-FR" sz="3800" b="0" strike="noStrike" spc="-1">
              <a:solidFill>
                <a:schemeClr val="dk1"/>
              </a:solidFill>
              <a:latin typeface="Arial"/>
            </a:endParaRPr>
          </a:p>
        </p:txBody>
      </p:sp>
      <p:sp>
        <p:nvSpPr>
          <p:cNvPr id="894" name="PlaceHolder 2"/>
          <p:cNvSpPr>
            <a:spLocks noGrp="1"/>
          </p:cNvSpPr>
          <p:nvPr>
            <p:ph type="subTitle"/>
          </p:nvPr>
        </p:nvSpPr>
        <p:spPr>
          <a:xfrm>
            <a:off x="1933560" y="1781280"/>
            <a:ext cx="5276520" cy="191412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1500" b="0" strike="noStrike" spc="-1">
                <a:solidFill>
                  <a:schemeClr val="dk1"/>
                </a:solidFill>
                <a:latin typeface="Chivo Light"/>
                <a:ea typeface="Chivo Light"/>
              </a:rPr>
              <a:t>The SCVM provides a secure environment for decentralized applications through its robust smart contract execution features. This environment ensures that contracts run as intended, protecting them from unauthorized access and potential vulnerabilities. Developers can deploy and interact with their contracts with confidence, knowing that the infrastructure is designed to mitigate common security risks.</a:t>
            </a:r>
            <a:endParaRPr lang="en-US" sz="1500" b="0" strike="noStrike" spc="-1">
              <a:solidFill>
                <a:srgbClr val="FFFFFF"/>
              </a:solidFill>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5" name="PlaceHolder 1"/>
          <p:cNvSpPr>
            <a:spLocks noGrp="1"/>
          </p:cNvSpPr>
          <p:nvPr>
            <p:ph type="title"/>
          </p:nvPr>
        </p:nvSpPr>
        <p:spPr>
          <a:xfrm>
            <a:off x="2019240" y="1581120"/>
            <a:ext cx="5095440" cy="79020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3000" b="1" strike="noStrike" spc="-1">
                <a:solidFill>
                  <a:schemeClr val="accent6"/>
                </a:solidFill>
                <a:latin typeface="Abhaya Libre"/>
                <a:ea typeface="Abhaya Libre"/>
              </a:rPr>
              <a:t>Sandbox Execution</a:t>
            </a:r>
            <a:endParaRPr lang="fr-FR" sz="3000" b="0" strike="noStrike" spc="-1">
              <a:solidFill>
                <a:schemeClr val="dk1"/>
              </a:solidFill>
              <a:latin typeface="Arial"/>
            </a:endParaRPr>
          </a:p>
        </p:txBody>
      </p:sp>
      <p:sp>
        <p:nvSpPr>
          <p:cNvPr id="896" name="PlaceHolder 2"/>
          <p:cNvSpPr>
            <a:spLocks noGrp="1"/>
          </p:cNvSpPr>
          <p:nvPr>
            <p:ph type="subTitle"/>
          </p:nvPr>
        </p:nvSpPr>
        <p:spPr>
          <a:xfrm>
            <a:off x="2019240" y="2371680"/>
            <a:ext cx="5095440" cy="1171080"/>
          </a:xfrm>
          <a:prstGeom prst="rect">
            <a:avLst/>
          </a:prstGeom>
          <a:noFill/>
          <a:ln w="0">
            <a:noFill/>
          </a:ln>
        </p:spPr>
        <p:txBody>
          <a:bodyPr lIns="91440" tIns="91440" rIns="91440" bIns="91440" anchor="ctr">
            <a:normAutofit fontScale="86693" lnSpcReduction="20000"/>
          </a:bodyPr>
          <a:lstStyle/>
          <a:p>
            <a:pPr indent="0" algn="ctr">
              <a:lnSpc>
                <a:spcPct val="100000"/>
              </a:lnSpc>
              <a:buNone/>
              <a:tabLst>
                <a:tab pos="0" algn="l"/>
              </a:tabLst>
            </a:pPr>
            <a:r>
              <a:rPr lang="en" sz="1500" b="0" strike="noStrike" spc="-1">
                <a:solidFill>
                  <a:schemeClr val="dk1"/>
                </a:solidFill>
                <a:latin typeface="Chivo Light"/>
                <a:ea typeface="Chivo Light"/>
              </a:rPr>
              <a:t>The SCVM employs a sandbox execution model, providing an isolated environment where smart contracts can be run safely. This isolation prevents malicious actions from affecting the host blockchain or other contracts. By containing execution within a controlled setting, the integrity and security of the overall system are markedly improved, ensuring that only verified operations are conducted.</a:t>
            </a:r>
            <a:endParaRPr lang="en-US" sz="1500" b="0" strike="noStrike" spc="-1">
              <a:solidFill>
                <a:srgbClr val="FFFFFF"/>
              </a:solidFill>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8" name="PlaceHolder 2"/>
          <p:cNvSpPr>
            <a:spLocks noGrp="1"/>
          </p:cNvSpPr>
          <p:nvPr>
            <p:ph type="title"/>
          </p:nvPr>
        </p:nvSpPr>
        <p:spPr>
          <a:xfrm>
            <a:off x="2210322" y="124456"/>
            <a:ext cx="6467040" cy="83772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4500" b="1" strike="noStrike" spc="-1" dirty="0">
                <a:solidFill>
                  <a:schemeClr val="dk1"/>
                </a:solidFill>
                <a:latin typeface="Abhaya Libre"/>
                <a:ea typeface="Abhaya Libre"/>
              </a:rPr>
              <a:t>Technical Architecture</a:t>
            </a:r>
            <a:endParaRPr lang="fr-FR" sz="4500" b="0" strike="noStrike" spc="-1" dirty="0">
              <a:solidFill>
                <a:schemeClr val="dk1"/>
              </a:solidFill>
              <a:latin typeface="Arial"/>
            </a:endParaRPr>
          </a:p>
        </p:txBody>
      </p:sp>
      <p:sp>
        <p:nvSpPr>
          <p:cNvPr id="899" name="PlaceHolder 3"/>
          <p:cNvSpPr>
            <a:spLocks noGrp="1"/>
          </p:cNvSpPr>
          <p:nvPr>
            <p:ph type="title"/>
          </p:nvPr>
        </p:nvSpPr>
        <p:spPr>
          <a:xfrm>
            <a:off x="795320" y="119735"/>
            <a:ext cx="2904840" cy="83772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6500" b="1" strike="noStrike" spc="-1" dirty="0">
                <a:solidFill>
                  <a:schemeClr val="dk1"/>
                </a:solidFill>
                <a:latin typeface="Abhaya Libre"/>
                <a:ea typeface="Abhaya Libre"/>
              </a:rPr>
              <a:t>02</a:t>
            </a:r>
            <a:endParaRPr lang="fr-FR" sz="6500" b="0" strike="noStrike" spc="-1" dirty="0">
              <a:solidFill>
                <a:schemeClr val="dk1"/>
              </a:solidFill>
              <a:latin typeface="Arial"/>
            </a:endParaRPr>
          </a:p>
        </p:txBody>
      </p:sp>
      <p:sp>
        <p:nvSpPr>
          <p:cNvPr id="900" name="Google Shape;1039;p45"/>
          <p:cNvSpPr/>
          <p:nvPr/>
        </p:nvSpPr>
        <p:spPr>
          <a:xfrm>
            <a:off x="3981600" y="1333440"/>
            <a:ext cx="1171080" cy="1171080"/>
          </a:xfrm>
          <a:prstGeom prst="rect">
            <a:avLst/>
          </a:prstGeom>
          <a:noFill/>
          <a:ln w="0">
            <a:noFill/>
          </a:ln>
        </p:spPr>
        <p:style>
          <a:lnRef idx="0">
            <a:scrgbClr r="0" g="0" b="0"/>
          </a:lnRef>
          <a:fillRef idx="0">
            <a:scrgbClr r="0" g="0" b="0"/>
          </a:fillRef>
          <a:effectRef idx="0">
            <a:scrgbClr r="0" g="0" b="0"/>
          </a:effectRef>
          <a:fontRef idx="minor"/>
        </p:style>
        <p:txBody>
          <a:bodyPr lIns="870823080" tIns="585720" rIns="870823080" bIns="585720" anchor="t">
            <a:normAutofit fontScale="25000" lnSpcReduction="20000"/>
          </a:bodyPr>
          <a:lstStyle/>
          <a:p>
            <a:pPr defTabSz="914400">
              <a:lnSpc>
                <a:spcPct val="100000"/>
              </a:lnSpc>
              <a:tabLst>
                <a:tab pos="0" algn="l"/>
              </a:tabLst>
            </a:pPr>
            <a:endParaRPr lang="fr-FR" sz="1800" b="0" strike="noStrike" spc="-1">
              <a:solidFill>
                <a:schemeClr val="dk1"/>
              </a:solidFill>
              <a:latin typeface="Arial"/>
            </a:endParaRPr>
          </a:p>
        </p:txBody>
      </p:sp>
      <p:pic>
        <p:nvPicPr>
          <p:cNvPr id="3" name="Picture 2">
            <a:extLst>
              <a:ext uri="{FF2B5EF4-FFF2-40B4-BE49-F238E27FC236}">
                <a16:creationId xmlns:a16="http://schemas.microsoft.com/office/drawing/2014/main" id="{A926F108-DCEC-DD66-FD41-9BD3C8B2452B}"/>
              </a:ext>
            </a:extLst>
          </p:cNvPr>
          <p:cNvPicPr>
            <a:picLocks noChangeAspect="1"/>
          </p:cNvPicPr>
          <p:nvPr/>
        </p:nvPicPr>
        <p:blipFill>
          <a:blip r:embed="rId2"/>
          <a:stretch>
            <a:fillRect/>
          </a:stretch>
        </p:blipFill>
        <p:spPr>
          <a:xfrm>
            <a:off x="2744918" y="1039390"/>
            <a:ext cx="3644443" cy="364444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 name="PlaceHolder 1"/>
          <p:cNvSpPr>
            <a:spLocks noGrp="1"/>
          </p:cNvSpPr>
          <p:nvPr>
            <p:ph type="title"/>
          </p:nvPr>
        </p:nvSpPr>
        <p:spPr>
          <a:xfrm>
            <a:off x="723960" y="447840"/>
            <a:ext cx="7705440" cy="57132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 sz="3800" b="1" strike="noStrike" spc="-1">
                <a:solidFill>
                  <a:schemeClr val="dk1"/>
                </a:solidFill>
                <a:latin typeface="Abhaya Libre"/>
                <a:ea typeface="Abhaya Libre"/>
              </a:rPr>
              <a:t>Instruction Set</a:t>
            </a:r>
            <a:endParaRPr lang="fr-FR" sz="3800" b="0" strike="noStrike" spc="-1">
              <a:solidFill>
                <a:schemeClr val="dk1"/>
              </a:solidFill>
              <a:latin typeface="Arial"/>
            </a:endParaRPr>
          </a:p>
        </p:txBody>
      </p:sp>
      <p:sp>
        <p:nvSpPr>
          <p:cNvPr id="902" name="PlaceHolder 2"/>
          <p:cNvSpPr>
            <a:spLocks noGrp="1"/>
          </p:cNvSpPr>
          <p:nvPr>
            <p:ph type="subTitle"/>
          </p:nvPr>
        </p:nvSpPr>
        <p:spPr>
          <a:xfrm>
            <a:off x="1933560" y="1781280"/>
            <a:ext cx="5276520" cy="1914120"/>
          </a:xfrm>
          <a:prstGeom prst="rect">
            <a:avLst/>
          </a:prstGeom>
          <a:noFill/>
          <a:ln w="0">
            <a:noFill/>
          </a:ln>
        </p:spPr>
        <p:txBody>
          <a:bodyPr lIns="91440" tIns="91440" rIns="91440" bIns="91440" anchor="ctr">
            <a:normAutofit lnSpcReduction="10000"/>
          </a:bodyPr>
          <a:lstStyle/>
          <a:p>
            <a:pPr indent="0" algn="ctr">
              <a:lnSpc>
                <a:spcPct val="100000"/>
              </a:lnSpc>
              <a:buNone/>
              <a:tabLst>
                <a:tab pos="0" algn="l"/>
              </a:tabLst>
            </a:pPr>
            <a:r>
              <a:rPr lang="en" sz="1500" b="0" strike="noStrike" spc="-1">
                <a:solidFill>
                  <a:schemeClr val="dk1"/>
                </a:solidFill>
                <a:latin typeface="Chivo Light"/>
                <a:ea typeface="Chivo Light"/>
              </a:rPr>
              <a:t>The instruction set of the SCVM comprises a series of fundamental operations essential for executing smart contracts. This set includes a variety of operations, such as arithmetic functions, data manipulation, and control flow instructions, all of which are designed to be efficient for blockchain environments. The tailored nature of the instruction set helps optimize execution speed and resource utilization.</a:t>
            </a:r>
            <a:endParaRPr lang="en-US" sz="1500" b="0" strike="noStrike" spc="-1">
              <a:solidFill>
                <a:srgbClr val="FFFFFF"/>
              </a:solidFill>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3" name="PlaceHolder 1"/>
          <p:cNvSpPr>
            <a:spLocks noGrp="1"/>
          </p:cNvSpPr>
          <p:nvPr>
            <p:ph type="title"/>
          </p:nvPr>
        </p:nvSpPr>
        <p:spPr>
          <a:xfrm>
            <a:off x="2019240" y="1581120"/>
            <a:ext cx="5095440" cy="79020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3000" b="1" strike="noStrike" spc="-1">
                <a:solidFill>
                  <a:schemeClr val="accent6"/>
                </a:solidFill>
                <a:latin typeface="Abhaya Libre"/>
                <a:ea typeface="Abhaya Libre"/>
              </a:rPr>
              <a:t>Memory Management</a:t>
            </a:r>
            <a:endParaRPr lang="fr-FR" sz="3000" b="0" strike="noStrike" spc="-1">
              <a:solidFill>
                <a:schemeClr val="dk1"/>
              </a:solidFill>
              <a:latin typeface="Arial"/>
            </a:endParaRPr>
          </a:p>
        </p:txBody>
      </p:sp>
      <p:sp>
        <p:nvSpPr>
          <p:cNvPr id="904" name="PlaceHolder 2"/>
          <p:cNvSpPr>
            <a:spLocks noGrp="1"/>
          </p:cNvSpPr>
          <p:nvPr>
            <p:ph type="subTitle"/>
          </p:nvPr>
        </p:nvSpPr>
        <p:spPr>
          <a:xfrm>
            <a:off x="2019240" y="2371680"/>
            <a:ext cx="5095440" cy="1171080"/>
          </a:xfrm>
          <a:prstGeom prst="rect">
            <a:avLst/>
          </a:prstGeom>
          <a:noFill/>
          <a:ln w="0">
            <a:noFill/>
          </a:ln>
        </p:spPr>
        <p:txBody>
          <a:bodyPr lIns="91440" tIns="91440" rIns="91440" bIns="91440" anchor="ctr">
            <a:normAutofit fontScale="86693" lnSpcReduction="20000"/>
          </a:bodyPr>
          <a:lstStyle/>
          <a:p>
            <a:pPr indent="0" algn="ctr">
              <a:lnSpc>
                <a:spcPct val="100000"/>
              </a:lnSpc>
              <a:buNone/>
              <a:tabLst>
                <a:tab pos="0" algn="l"/>
              </a:tabLst>
            </a:pPr>
            <a:r>
              <a:rPr lang="en" sz="1500" b="0" strike="noStrike" spc="-1">
                <a:solidFill>
                  <a:schemeClr val="dk1"/>
                </a:solidFill>
                <a:latin typeface="Chivo Light"/>
                <a:ea typeface="Chivo Light"/>
              </a:rPr>
              <a:t>Efficient memory management is critical for the performance of the SCVM. The architecture incorporates an adaptive memory allocation system that dynamically manages storage requirements during smart contract execution. This ensures that memory usage is optimized, allowing contracts to efficiently access and manipulate data while preventing memory overflow and ensuring stability.</a:t>
            </a:r>
            <a:endParaRPr lang="en-US" sz="1500" b="0" strike="noStrike" spc="-1">
              <a:solidFill>
                <a:srgbClr val="FFFFFF"/>
              </a:solidFill>
              <a:latin typeface="OpenSymbol"/>
            </a:endParaRPr>
          </a:p>
        </p:txBody>
      </p:sp>
    </p:spTree>
  </p:cSld>
  <p:clrMapOvr>
    <a:masterClrMapping/>
  </p:clrMapOvr>
</p:sld>
</file>

<file path=ppt/theme/theme1.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6.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7.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8.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9.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0.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1.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2.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3.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4.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5.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6.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TotalTime>
  <Words>488</Words>
  <Application>Microsoft Office PowerPoint</Application>
  <PresentationFormat>On-screen Show (16:9)</PresentationFormat>
  <Paragraphs>25</Paragraphs>
  <Slides>12</Slides>
  <Notes>0</Notes>
  <HiddenSlides>0</HiddenSlides>
  <MMClips>0</MMClips>
  <ScaleCrop>false</ScaleCrop>
  <HeadingPairs>
    <vt:vector size="6" baseType="variant">
      <vt:variant>
        <vt:lpstr>Fonts Used</vt:lpstr>
      </vt:variant>
      <vt:variant>
        <vt:i4>7</vt:i4>
      </vt:variant>
      <vt:variant>
        <vt:lpstr>Theme</vt:lpstr>
      </vt:variant>
      <vt:variant>
        <vt:i4>36</vt:i4>
      </vt:variant>
      <vt:variant>
        <vt:lpstr>Slide Titles</vt:lpstr>
      </vt:variant>
      <vt:variant>
        <vt:i4>12</vt:i4>
      </vt:variant>
    </vt:vector>
  </HeadingPairs>
  <TitlesOfParts>
    <vt:vector size="55" baseType="lpstr">
      <vt:lpstr>Abhaya Libre</vt:lpstr>
      <vt:lpstr>Arial</vt:lpstr>
      <vt:lpstr>Chivo</vt:lpstr>
      <vt:lpstr>Chivo Light</vt:lpstr>
      <vt:lpstr>OpenSymbol</vt:lpstr>
      <vt:lpstr>Symbol</vt:lpstr>
      <vt:lpstr>Wingdings</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Blue and Gold Pitch Deck by Slidesgo</vt:lpstr>
      <vt:lpstr>Slidesgo Final Pages</vt:lpstr>
      <vt:lpstr>Slidesgo Final Pages</vt:lpstr>
      <vt:lpstr>Shield Coin VM</vt:lpstr>
      <vt:lpstr>Introduction</vt:lpstr>
      <vt:lpstr>Key Features</vt:lpstr>
      <vt:lpstr>Register-based VM Architecture</vt:lpstr>
      <vt:lpstr>Smart Contract Execution</vt:lpstr>
      <vt:lpstr>Sandbox Execution</vt:lpstr>
      <vt:lpstr>Technical Architecture</vt:lpstr>
      <vt:lpstr>Instruction Set</vt:lpstr>
      <vt:lpstr>Memory Management</vt:lpstr>
      <vt:lpstr>Stack</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Deep Wagh</cp:lastModifiedBy>
  <cp:revision>2</cp:revision>
  <dcterms:modified xsi:type="dcterms:W3CDTF">2025-04-14T18:24:53Z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2025-04-14T18:02:43Z</dcterms:created>
  <dc:creator>Unknown Creator</dc:creator>
  <dc:description/>
  <dc:language>en-US</dc:language>
  <cp:lastModifiedBy>Unknown Creator</cp:lastModifiedBy>
  <dcterms:modified xsi:type="dcterms:W3CDTF">2025-04-14T18:02:43Z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